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4" r:id="rId31"/>
    <p:sldId id="293" r:id="rId32"/>
    <p:sldId id="292" r:id="rId33"/>
    <p:sldId id="291" r:id="rId34"/>
    <p:sldId id="290" r:id="rId35"/>
    <p:sldId id="289" r:id="rId36"/>
    <p:sldId id="288" r:id="rId37"/>
    <p:sldId id="287" r:id="rId38"/>
    <p:sldId id="286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9" r:id="rId63"/>
    <p:sldId id="320" r:id="rId64"/>
    <p:sldId id="323" r:id="rId65"/>
    <p:sldId id="324" r:id="rId66"/>
    <p:sldId id="359" r:id="rId67"/>
    <p:sldId id="322" r:id="rId68"/>
    <p:sldId id="325" r:id="rId69"/>
    <p:sldId id="326" r:id="rId70"/>
    <p:sldId id="327" r:id="rId71"/>
    <p:sldId id="328" r:id="rId72"/>
    <p:sldId id="329" r:id="rId73"/>
    <p:sldId id="330" r:id="rId74"/>
    <p:sldId id="332" r:id="rId75"/>
    <p:sldId id="333" r:id="rId76"/>
    <p:sldId id="334" r:id="rId77"/>
    <p:sldId id="335" r:id="rId78"/>
    <p:sldId id="336" r:id="rId79"/>
    <p:sldId id="339" r:id="rId80"/>
    <p:sldId id="341" r:id="rId81"/>
    <p:sldId id="342" r:id="rId82"/>
    <p:sldId id="340" r:id="rId83"/>
    <p:sldId id="337" r:id="rId84"/>
    <p:sldId id="343" r:id="rId85"/>
    <p:sldId id="346" r:id="rId86"/>
    <p:sldId id="347" r:id="rId87"/>
    <p:sldId id="345" r:id="rId88"/>
    <p:sldId id="358" r:id="rId89"/>
    <p:sldId id="357" r:id="rId90"/>
    <p:sldId id="356" r:id="rId91"/>
    <p:sldId id="355" r:id="rId92"/>
    <p:sldId id="354" r:id="rId93"/>
    <p:sldId id="353" r:id="rId94"/>
    <p:sldId id="352" r:id="rId95"/>
    <p:sldId id="351" r:id="rId96"/>
    <p:sldId id="350" r:id="rId97"/>
    <p:sldId id="349" r:id="rId98"/>
    <p:sldId id="348" r:id="rId99"/>
    <p:sldId id="360" r:id="rId100"/>
    <p:sldId id="361" r:id="rId101"/>
    <p:sldId id="363" r:id="rId102"/>
    <p:sldId id="344" r:id="rId10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4578" autoAdjust="0"/>
    <p:restoredTop sz="86472" autoAdjust="0"/>
  </p:normalViewPr>
  <p:slideViewPr>
    <p:cSldViewPr>
      <p:cViewPr varScale="1">
        <p:scale>
          <a:sx n="75" d="100"/>
          <a:sy n="75" d="100"/>
        </p:scale>
        <p:origin x="-6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95EFCF-55E4-42BE-B927-931F1EF666CF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D496DF-1BD9-49BB-B247-7D11FAD12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B2199-C5D2-48F8-9276-8A40F4CFB6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8EB6AE-22DA-4EEB-A4B9-09E1F2C0D68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7F64B-743F-4F30-BA07-424FDB359B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100</a:t>
            </a:fld>
            <a:endParaRPr lang="en-US" smtClean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CB9FA5-F3B7-48C1-BB76-E5AD69C122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A4F64E-7E90-4A01-83A7-348AB8BFF3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03034C-04BD-487E-B3F7-68AA329569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065649-0AAB-448E-9045-1177A7FA8B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AABD28-CEE2-4E6A-A360-670AD88AF6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310197-E59F-4621-A0E4-0DF85A46E3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4DBB21-9E1A-400D-AC83-DBC9614528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E592B2-F9AB-4E60-89A5-619CD9BC1D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7E3989-0C49-4B04-B675-5ED07E13BD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2C36F-7BF4-4DB5-AEFA-D329C1C653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BC3C7F-AAC4-4831-8CD4-94B9777BA6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90E5DD-ABCE-43FE-91A3-2B6AF1DA1E6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4D3FF3-6FA9-499B-A018-8618C822767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DFF1C3-F17D-4E29-B6A1-F6C760C999B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7DD2F4-3153-4D44-96B7-A975B12391D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ADB299-2A55-416A-94CF-56A4A06EA5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8AA3F2-188B-449C-B11F-3B5462C8C9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A643CA-E0CE-4AC8-AF73-C78B896170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0E71EA-B55A-42E0-B5B6-25772CAD0F0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44F689-1569-44B4-944E-391257E76F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AAC1BF-E626-4F3C-A843-0D7B0D9BEF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AF64BA-4C1B-43AA-847E-83B7762F7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B50677-6BBF-435E-8DD5-7343210C7E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E8C25A-AECE-4E16-A3C3-8D1AE08142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A5776E-2A52-4A9D-8426-4240791E13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18EB68-C099-4FD6-888E-6CFE2462111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C8513B-4759-40A1-B0C3-AED0A3D886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6DA9F6-3F7E-4766-B7B3-0994DAF733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8DD8F5-6A93-4CE9-9776-96C0DF5A6D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3AB00D-C7E6-4F60-ADDA-1B1E800C1D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A2A0D7-31E6-413F-89EC-D4946B6180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DB0883-AF48-448B-9251-E2D1B86831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288CBF-A54A-483E-B676-8CED0CE919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9A486E-0863-4E90-9682-2374FACF2B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6E930B-8E3B-42C7-B976-C84BCB843C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B55C09-185C-4A90-A46B-D6F96F937C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1A4F59-1BBF-41CC-ABFA-8B96997D6B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021B33-E996-48D0-8841-D50892A358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FAA082-C740-4B1E-B5DE-033D268684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0DA85-AB27-4950-8E2E-7517203442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D1F37A-6577-41D2-B8B1-BE62A540C25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C11A64-8753-4AAA-BBA4-FE1C605ED4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F11F53-372D-4DB7-B444-413ADFA2B5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9E516E-2F1A-48D9-809A-DCEB3126A2A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A16524-3D72-4171-9AAA-7C5476942D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530493-D15F-4E15-8D9C-2D99F4A6736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7CCFB8-AA8E-47A0-8F65-8FC69A5CA2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4605FF-A74E-4BC5-ADA3-53BC608B37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B57313-4F1D-44BD-A7BF-D0FB60EA65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EF6FE9-18B4-460D-AD30-103A35ED45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B6F1E-E70A-4E2E-B0C0-53E72BD01F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AC60CB-C912-405A-845B-A36C3A1416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9DD8A-845C-44A5-8D1D-9182BBA9EC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5522F6-4581-424A-A252-E9226A3E79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75007E-765A-4ACC-A586-76FF681F4F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8A640A-D282-437D-8FDE-048B75E2E2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563F35-7813-4BBD-8E46-E7E9E9AD5E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843AF4-8D13-49D1-BF6C-AC40EC7C5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DC6D93-66A2-48CA-ADAB-5F13E3397D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26011C-5A00-4B5C-B60F-CA303B162EB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4476B1-4DA9-4FE0-9D6A-D3A56E7182D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C3035F-5056-43D9-A568-B273CDACCC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8F98C-7EF1-46ED-9EE3-3C089A66DD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742F56-A297-42AC-80A0-B5413CADE8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2F3B6B-7906-40AB-87E1-AD21F17A90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0F1D9E-3981-4173-991D-4E683E6804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B660DA-31D2-4897-8991-55EC4DCCF75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A11AC-BD13-4AA9-9869-B8B8FB5A49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05088D-5C01-48BD-831B-17582F513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94E6F-071C-4EC5-A3E6-EAF311B78C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2162EE-C24F-4165-9384-4BD2B7B323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5DE153-0922-4C03-8210-143E5152DB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A0D082-4806-4324-BCDB-EB6A2E0B52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7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C2C8B1-2FD3-4BC5-BCA3-6955CBF59C3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8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1E289-E5CE-4514-8A40-D807E5F573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AFBE3-F5D0-4444-A102-54A98F5098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0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8B279-BD65-4DB6-9ED5-09B9D8264FB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A594B9-8045-4E1C-9354-D8509A3311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1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647F82-A616-48C3-A45E-55204BB132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80</a:t>
            </a:fld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2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C3BFD8-3CC1-484E-81C2-C79834EFF7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81</a:t>
            </a:fld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3EE52F-5929-4391-B6CC-251E5D74B7C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5A7CEB-29B6-4593-8B1A-1F4CF013E6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5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8815F9-104B-48A6-A8B1-57FC6011BB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6D8AC6-E398-421D-B864-C6C16427E8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en-US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F86B7C-1898-45AE-979E-3F3EBEB88C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86</a:t>
            </a:fld>
            <a:endParaRPr lang="en-US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8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E74DB7-F3CF-429F-84B2-52CA1550ED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87</a:t>
            </a:fld>
            <a:endParaRPr lang="en-US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5072AA-4CB6-4F25-A578-6C06F44110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en-US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DEFB61-0DDE-46D8-94C3-9F9CCD1D44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3916AF-4FFF-4F58-B05D-3F5B4F3BF0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C258A-452D-4AAB-8EA7-41E3B2A094C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90</a:t>
            </a:fld>
            <a:endParaRPr lang="en-US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2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A857A7-1F3D-4DC1-9FFE-C0C40B9918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91</a:t>
            </a:fld>
            <a:endParaRPr lang="en-US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4F226D-E2AF-4B86-8515-8078285AFB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92</a:t>
            </a:fld>
            <a:endParaRPr lang="en-US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98CCA3-DFB5-4A6A-8884-6407C3AC0F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93</a:t>
            </a:fld>
            <a:endParaRPr lang="en-US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B5658-446F-47BE-B069-F0680D9225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en-US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B73F4D-0561-4EC4-9DEB-3DC121BE70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95</a:t>
            </a:fld>
            <a:endParaRPr lang="en-US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3CD67D-AC49-4182-B7F9-0C7F6B6FC5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96</a:t>
            </a:fld>
            <a:endParaRPr lang="en-US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F69CEC-BFBB-420F-A0EF-E2B8E9A88B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97</a:t>
            </a:fld>
            <a:endParaRPr lang="en-US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91FFC2-90E0-4FB0-866D-0A85D63D26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98</a:t>
            </a:fld>
            <a:endParaRPr lang="en-US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3DD244-3136-44BC-8D27-DDF9E0338B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E5BA-D102-4E50-B213-6058B5B58777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7931-05DD-43A6-9877-29D9F2097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85863-9565-4FB1-8C12-D7292C505E1E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E782D-CDAE-41F1-A63C-36D7A2943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F358C-D674-4D4E-91B7-9762934D8EC3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6CC3E-38ED-42E9-811D-DE6200494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51DA-97D8-47F7-AB28-38B69AA04A9F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E5C0-7ECC-44A4-9570-895D79230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0EECB-51B4-4A1B-A597-3E56F80308F8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25152-5C6D-44D3-A1CE-E4729376D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99E6-C0C2-4E24-B463-5D695F0C329A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1B8F2-3C19-4F0B-BFE0-2D73DAACF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22A4-24D5-4296-971D-768979FB611A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8EA7-EC23-4524-884A-6F530C061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AC60-A1A7-4294-9533-B00FCA1CCB40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6D00A-6068-4459-804D-9FFE97242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05C38-EB89-4FF9-B803-6F11F5D26E06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3E82E-213E-429A-93E2-5C94B21AE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48826-E5CC-4EEB-A617-E57DF4780EFF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4D78B-EF4C-44F0-9753-70A3FD26F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46085-1E95-49CF-B725-41697A04B534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6CA3-EA3F-48EA-8E6D-97C96A277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234C11-5B8C-43D1-9EB4-440DC1DDD809}" type="datetimeFigureOut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1300D8-E2B9-4F83-852D-BF820644D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172200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 smtClean="0"/>
              <a:t>Palabras de uso frecuente</a:t>
            </a: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1er grado</a:t>
            </a:r>
            <a:br>
              <a:rPr lang="en-US" sz="9600" b="1" dirty="0" smtClean="0"/>
            </a:br>
            <a:endParaRPr lang="en-US" sz="9600" b="1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fue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palabra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todos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000" b="1" dirty="0" smtClean="0">
                <a:latin typeface="Freestyle Script" pitchFamily="66" charset="0"/>
              </a:rPr>
              <a:t>The End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524000"/>
            <a:ext cx="8305800" cy="3429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12000" b="1" dirty="0" smtClean="0">
                <a:latin typeface="+mn-lt"/>
              </a:rPr>
              <a:t>hola</a:t>
            </a:r>
            <a:endParaRPr kumimoji="0" lang="en-US" sz="1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v</a:t>
            </a:r>
            <a:r>
              <a:rPr lang="en-US" sz="12000" b="1" dirty="0" smtClean="0"/>
              <a:t>er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han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sol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bien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voy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noProof="1" smtClean="0"/>
              <a:t>tres</a:t>
            </a:r>
            <a:endParaRPr lang="en-US" sz="12000" b="1" noProof="1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vio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fin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era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soy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día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agua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poco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hace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</a:t>
            </a:r>
            <a:r>
              <a:rPr lang="en-US" sz="12000" b="1" dirty="0" smtClean="0"/>
              <a:t>hí / allí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solo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afuera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dijo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cada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mí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así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leer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atrás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gusta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aquí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tan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casa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años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n</a:t>
            </a:r>
            <a:r>
              <a:rPr lang="en-US" sz="12000" b="1" dirty="0" smtClean="0"/>
              <a:t>iño / niña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cuál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tu / tú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quién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ahora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dónde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9600" b="1" dirty="0" smtClean="0"/>
              <a:t>b</a:t>
            </a:r>
            <a:r>
              <a:rPr lang="en-US" sz="9600" b="1" dirty="0" smtClean="0"/>
              <a:t>ueno / buena</a:t>
            </a:r>
            <a:endParaRPr lang="en-US" sz="96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</a:t>
            </a:r>
            <a:r>
              <a:rPr lang="en-US" sz="12000" b="1" dirty="0" smtClean="0"/>
              <a:t>or qué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porque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nombre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s-MX" sz="9000" b="1" dirty="0" smtClean="0"/>
              <a:t>muchos/muchas</a:t>
            </a:r>
            <a:endParaRPr lang="es-MX" sz="9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s-MX" sz="12000" b="1" dirty="0" smtClean="0"/>
              <a:t>ellos</a:t>
            </a:r>
            <a:r>
              <a:rPr lang="en-US" sz="12000" b="1" dirty="0" smtClean="0"/>
              <a:t> /ellas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llama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eso / esa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gente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pues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tengo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9600" b="1" dirty="0" smtClean="0"/>
              <a:t>nuevo / </a:t>
            </a:r>
            <a:r>
              <a:rPr lang="es-MX" sz="9600" b="1" dirty="0" smtClean="0"/>
              <a:t>nueva</a:t>
            </a:r>
            <a:endParaRPr lang="es-MX" sz="96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cosas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s-MX" sz="12000" b="1" dirty="0" smtClean="0"/>
              <a:t>otro</a:t>
            </a:r>
            <a:r>
              <a:rPr lang="en-US" sz="12000" b="1" dirty="0" smtClean="0"/>
              <a:t>/ </a:t>
            </a:r>
            <a:r>
              <a:rPr lang="es-MX" sz="12000" b="1" dirty="0" smtClean="0"/>
              <a:t>otra</a:t>
            </a:r>
            <a:r>
              <a:rPr lang="en-US" sz="12000" b="1" dirty="0" smtClean="0"/>
              <a:t>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antes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puedo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e</a:t>
            </a:r>
            <a:r>
              <a:rPr lang="en-US" sz="12000" b="1" dirty="0" smtClean="0"/>
              <a:t>sto / esta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s-MX" sz="12000" b="1" dirty="0" smtClean="0"/>
              <a:t>saber</a:t>
            </a:r>
            <a:endParaRPr lang="es-MX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usa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usted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llamó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tanto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parte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después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hacer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haz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jugar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también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grande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mismo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hablar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vamos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favor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casi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cuando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pronto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pero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miro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pequeño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va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noProof="1" smtClean="0"/>
              <a:t>gustan</a:t>
            </a:r>
            <a:endParaRPr lang="en-US" sz="12000" b="1" noProof="1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luego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ambos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lugar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feliz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nos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tomar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dentro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juntos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tenía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ir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largo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decir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cuánto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ayuda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abajo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arriba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nosotros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alguno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12000" b="1" dirty="0" smtClean="0"/>
              <a:t>primero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29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b="1" dirty="0" smtClean="0"/>
          </a:p>
          <a:p>
            <a:pPr algn="ctr" eaLnBrk="1" hangingPunct="1">
              <a:buFont typeface="Arial" charset="0"/>
              <a:buNone/>
            </a:pPr>
            <a:r>
              <a:rPr lang="es-MX" sz="12000" b="1" noProof="1" smtClean="0"/>
              <a:t>entonces</a:t>
            </a:r>
            <a:r>
              <a:rPr lang="en-US" sz="12000" b="1" dirty="0" smtClean="0"/>
              <a:t> </a:t>
            </a:r>
            <a:endParaRPr lang="en-US" sz="12000" b="1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228</Words>
  <Application>Microsoft Office PowerPoint</Application>
  <PresentationFormat>On-screen Show (4:3)</PresentationFormat>
  <Paragraphs>307</Paragraphs>
  <Slides>102</Slides>
  <Notes>102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6" baseType="lpstr">
      <vt:lpstr>Arial</vt:lpstr>
      <vt:lpstr>Calibri</vt:lpstr>
      <vt:lpstr>Freestyle Script</vt:lpstr>
      <vt:lpstr>Office Theme</vt:lpstr>
      <vt:lpstr>Palabras de uso frecuente 1er grado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Grade  High Frequency Words</dc:title>
  <dc:creator>rchiado</dc:creator>
  <cp:lastModifiedBy>mwatkins</cp:lastModifiedBy>
  <cp:revision>23</cp:revision>
  <dcterms:created xsi:type="dcterms:W3CDTF">2010-02-18T23:05:31Z</dcterms:created>
  <dcterms:modified xsi:type="dcterms:W3CDTF">2011-10-20T19:59:04Z</dcterms:modified>
</cp:coreProperties>
</file>