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94" r:id="rId29"/>
    <p:sldId id="293" r:id="rId30"/>
    <p:sldId id="292" r:id="rId31"/>
    <p:sldId id="291" r:id="rId32"/>
    <p:sldId id="290" r:id="rId33"/>
    <p:sldId id="289" r:id="rId34"/>
    <p:sldId id="288" r:id="rId35"/>
    <p:sldId id="287" r:id="rId36"/>
    <p:sldId id="286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9" r:id="rId50"/>
    <p:sldId id="307" r:id="rId51"/>
    <p:sldId id="308" r:id="rId52"/>
    <p:sldId id="310" r:id="rId53"/>
    <p:sldId id="311" r:id="rId5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78" autoAdjust="0"/>
    <p:restoredTop sz="86472" autoAdjust="0"/>
  </p:normalViewPr>
  <p:slideViewPr>
    <p:cSldViewPr>
      <p:cViewPr varScale="1">
        <p:scale>
          <a:sx n="75" d="100"/>
          <a:sy n="75" d="100"/>
        </p:scale>
        <p:origin x="-66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88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4A84500-6E97-40DC-8D51-CAD97866C67A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CD22990-03E8-4EEF-AB64-7FCE147EC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D43F6E-FA14-4484-A332-E29E95A40AF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559792-11C5-41BA-BDD3-3CBDB8D68EA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337CF1F-9BFB-4927-AD24-17AAC304227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07DDF3-D4D6-469D-B89F-AFDB1DECAEB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873C75-A308-4065-BA57-926D23696BE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DC50BD-6CDE-45C1-899D-8F8049BB57E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A88D5E-AB30-4986-80A7-B27F363E196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DAE69B-3BE6-44C9-A83B-6AFDC1B3942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EF12FE-4B8A-4753-A74D-EA6E5897216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2057C5-ADCE-4379-8776-2B5FFBC18DF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E5BF0F-A6EC-4C22-B051-75B4380FD27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7E07D0-570C-45F4-8E8C-C14B4E122BD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277891-BBB4-4984-8395-8F58F025A08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2D4C8F8-3B29-4D0C-A2AE-91144186DFA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CA0A7CA-0987-4924-82A4-7C76A7E2DE4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F691B3-919C-4779-91E9-DB599A8379E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4CA514-E06D-4305-A806-4922F8E7B67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6C77E0-8596-464E-ACDD-69B6B86A24A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026C019-E249-4A67-822B-7B1EBA23548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9806E6-DC24-4B5B-A60C-04A8CB8BA1C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8A73224-2512-4495-BAE7-22A66A5C5AD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9CA3E1E-B6E7-40A0-9D1D-369FCB3FE0E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094C98-CCDD-4F10-A676-9E78DD6BA7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993ACE-D29D-4DB3-A886-ED5B822F73C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BAE6D6-F931-4958-93F2-3186AB074FB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E0A4AD-63CC-4105-B78E-AE44D0CFCE6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0F46A2-BFE9-42A3-B2CD-56AD29008D4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ABC3AE-AC14-4215-BC07-DD054BC620D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C57D9E-137D-49E6-9B73-20C2377FE3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2738425-EB43-4429-AD07-A8E6B7FED22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5B6EA45-B826-4FFC-AA4A-E6D1F4C038B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FACF51A-D7D6-4F81-9534-13A19B9AFF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576E10-204D-4638-BAFE-046AC9BC07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CBF2CC-1C05-4958-AC59-AA0EB2BAA2B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9513E3-85EA-41B1-AF1E-85348347421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5F9FB4-B442-4B70-8C3A-5B87686FAD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6C823C-5736-4051-8AE6-591265B22F5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C0E2B9E-EE6F-4513-B2AC-53876138C08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DA82EDD-2601-4C93-B7A1-74144013A12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567C6FA-CB94-446F-9E57-301C863E398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CBA9D70-48A4-4466-A626-086C243FFB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F31C50-26A8-4277-A47A-5A01D19E6CD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37E8B1A-B38E-42D9-8596-93F174F3864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37E8B1A-B38E-42D9-8596-93F174F3864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DD66D1-A106-468E-BE48-369EDF66061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966506-AC22-42A8-ACFE-D5C181DA912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0437C99-2A4A-45D5-9935-E5668383532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2C9E27-8B90-4191-B2BA-BD59995D02E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99477C-92A5-47DD-83F9-70877EF17E7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E2FA20-3CD1-4B26-82D7-F8D58D03165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F9855B-D9E1-4410-B485-7FCF3CF07D7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3709A-C4B8-456B-943C-0F6C803CDBE6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F2854-0FC8-4A02-AF52-8776E158F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07A92-FDE3-49FA-B6D6-B90988F265B0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2205F-0E53-4C80-8B49-2ED343973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6E38C-76E4-4F3C-B57B-B8FF04942515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B6C39-39B1-4A48-A2D0-F9A15E325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28CE1-FE78-4CEA-AF5A-8349D2281AFE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2BD50-C319-4A8B-9094-297EFCF8C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D87C8-A5D4-4B8D-B341-1A2BED4848C8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45609-06B4-408A-A191-AFE4B5F7C6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3B4B2-AE2F-4DCF-BE87-28015AFEF60C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337A4-74A4-4904-8E9D-851A740906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4A2BC-8AD5-4849-A767-A2995A259205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E3540-3614-47B9-9E09-31555E9D9A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95BAF-79E1-4C01-8B42-4A6278BA1B36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2513C-539E-412E-A7DA-CD1FBA2F8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AF659-8E08-4DB7-A3C7-C2FD4CCB41C2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9D842-431D-4FEB-87D1-510D64DFE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3F283-D134-4452-B95F-95A3E00CB209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37B27-FDDB-4605-83D5-E57537AA04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8C31A-862C-4460-B878-43F8E6F1E7D4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383D4-F22A-4B31-9603-84B5C384F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shap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73DE12-D4B6-44A0-8E29-D208AC3E9C59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BE7228-8E5B-4BFC-8C7E-937F6BB489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200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6172200"/>
          </a:xfrm>
          <a:solidFill>
            <a:srgbClr val="00B050"/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sz="8800" b="1" dirty="0" smtClean="0"/>
              <a:t>Palabras de </a:t>
            </a:r>
            <a:br>
              <a:rPr lang="en-US" sz="8800" b="1" dirty="0" smtClean="0"/>
            </a:br>
            <a:r>
              <a:rPr lang="en-US" sz="8800" b="1" dirty="0" smtClean="0"/>
              <a:t>uso frecuente</a:t>
            </a:r>
            <a:br>
              <a:rPr lang="en-US" sz="8800" b="1" dirty="0" smtClean="0"/>
            </a:br>
            <a:r>
              <a:rPr lang="en-US" sz="8800" b="1" dirty="0" smtClean="0"/>
              <a:t>Kinder</a:t>
            </a:r>
            <a:br>
              <a:rPr lang="en-US" sz="8800" b="1" dirty="0" smtClean="0"/>
            </a:br>
            <a:endParaRPr lang="en-US" sz="88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se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no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un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las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del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por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con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una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es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lo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d</a:t>
            </a:r>
            <a:r>
              <a:rPr lang="en-US" sz="12000" b="1" dirty="0" smtClean="0"/>
              <a:t>e</a:t>
            </a:r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	</a:t>
            </a: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err="1" smtClean="0"/>
              <a:t>para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err="1" smtClean="0"/>
              <a:t>su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al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err="1" smtClean="0"/>
              <a:t>veo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err="1" smtClean="0"/>
              <a:t>más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o</a:t>
            </a: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err="1" smtClean="0"/>
              <a:t>pero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m</a:t>
            </a:r>
            <a:r>
              <a:rPr lang="en-US" sz="12000" b="1" dirty="0" smtClean="0"/>
              <a:t>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le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ha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la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err="1" smtClean="0"/>
              <a:t>sus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err="1" smtClean="0"/>
              <a:t>si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err="1" smtClean="0"/>
              <a:t>yo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err="1" smtClean="0"/>
              <a:t>ya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err="1" smtClean="0"/>
              <a:t>este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err="1" smtClean="0"/>
              <a:t>mis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err="1" smtClean="0"/>
              <a:t>muy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err="1" smtClean="0"/>
              <a:t>todo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err="1" smtClean="0"/>
              <a:t>te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err="1" smtClean="0"/>
              <a:t>qué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que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sin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son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err="1" smtClean="0"/>
              <a:t>está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err="1" smtClean="0"/>
              <a:t>tiene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err="1" smtClean="0"/>
              <a:t>esta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hay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err="1" smtClean="0"/>
              <a:t>sí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err="1" smtClean="0"/>
              <a:t>uno</a:t>
            </a:r>
            <a:r>
              <a:rPr lang="en-US" sz="12000" b="1" dirty="0" smtClean="0"/>
              <a:t> 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ser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ser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y</a:t>
            </a: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err="1" smtClean="0"/>
              <a:t>ella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524000"/>
            <a:ext cx="8229600" cy="3429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12000" b="1" dirty="0" smtClean="0">
                <a:latin typeface="+mn-lt"/>
              </a:rPr>
              <a:t>mi</a:t>
            </a:r>
            <a:endParaRPr kumimoji="0" lang="en-US" sz="1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1524000"/>
            <a:ext cx="8229600" cy="3429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12000" b="1" dirty="0" err="1" smtClean="0">
                <a:latin typeface="+mn-lt"/>
              </a:rPr>
              <a:t>él</a:t>
            </a:r>
            <a:endParaRPr kumimoji="0" lang="en-US" sz="1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1524000"/>
            <a:ext cx="8229600" cy="3429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12000" b="1" dirty="0" smtClean="0">
                <a:latin typeface="+mn-lt"/>
              </a:rPr>
              <a:t>sobre</a:t>
            </a:r>
            <a:endParaRPr kumimoji="0" lang="en-US" sz="1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el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en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a</a:t>
            </a: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>
              <a:buFont typeface="Arial" charset="0"/>
              <a:buNone/>
            </a:pPr>
            <a:endParaRPr lang="en-US" b="1" dirty="0" smtClean="0"/>
          </a:p>
          <a:p>
            <a:pPr algn="ctr">
              <a:buFont typeface="Arial" charset="0"/>
              <a:buNone/>
            </a:pPr>
            <a:r>
              <a:rPr lang="en-US" sz="12000" b="1" dirty="0" smtClean="0"/>
              <a:t>los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105</Words>
  <Application>Microsoft Office PowerPoint</Application>
  <PresentationFormat>On-screen Show (4:3)</PresentationFormat>
  <Paragraphs>157</Paragraphs>
  <Slides>53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Calibri</vt:lpstr>
      <vt:lpstr>Arial</vt:lpstr>
      <vt:lpstr>Freestyle Script</vt:lpstr>
      <vt:lpstr>Office Theme</vt:lpstr>
      <vt:lpstr>Palabras de  uso frecuente Kinder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4th Grade  High Frequency Words</dc:title>
  <dc:creator>rchiado</dc:creator>
  <cp:lastModifiedBy>mwatkins</cp:lastModifiedBy>
  <cp:revision>17</cp:revision>
  <dcterms:created xsi:type="dcterms:W3CDTF">2010-02-18T23:05:31Z</dcterms:created>
  <dcterms:modified xsi:type="dcterms:W3CDTF">2011-10-20T19:11:52Z</dcterms:modified>
</cp:coreProperties>
</file>