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2DDA-68DA-4EF1-B615-F4D981AD845B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C0F5F-197B-482F-B812-342C14DDF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2DDA-68DA-4EF1-B615-F4D981AD845B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C0F5F-197B-482F-B812-342C14DDF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2DDA-68DA-4EF1-B615-F4D981AD845B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C0F5F-197B-482F-B812-342C14DDF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2DDA-68DA-4EF1-B615-F4D981AD845B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C0F5F-197B-482F-B812-342C14DDF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2DDA-68DA-4EF1-B615-F4D981AD845B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C0F5F-197B-482F-B812-342C14DDF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2DDA-68DA-4EF1-B615-F4D981AD845B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C0F5F-197B-482F-B812-342C14DDF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2DDA-68DA-4EF1-B615-F4D981AD845B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C0F5F-197B-482F-B812-342C14DDF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2DDA-68DA-4EF1-B615-F4D981AD845B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C0F5F-197B-482F-B812-342C14DDF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2DDA-68DA-4EF1-B615-F4D981AD845B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C0F5F-197B-482F-B812-342C14DDF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2DDA-68DA-4EF1-B615-F4D981AD845B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C0F5F-197B-482F-B812-342C14DDF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2DDA-68DA-4EF1-B615-F4D981AD845B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C0F5F-197B-482F-B812-342C14DDF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52DDA-68DA-4EF1-B615-F4D981AD845B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C0F5F-197B-482F-B812-342C14DDF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6002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59436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endParaRPr lang="en-US" sz="44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US" sz="4400" dirty="0" err="1" smtClean="0">
                <a:latin typeface="Comic Sans MS" pitchFamily="66" charset="0"/>
              </a:rPr>
              <a:t>Lista</a:t>
            </a:r>
            <a:r>
              <a:rPr lang="en-US" sz="4400" dirty="0" smtClean="0">
                <a:latin typeface="Comic Sans MS" pitchFamily="66" charset="0"/>
              </a:rPr>
              <a:t> de </a:t>
            </a:r>
            <a:r>
              <a:rPr lang="en-US" sz="4400" dirty="0" err="1" smtClean="0">
                <a:latin typeface="Comic Sans MS" pitchFamily="66" charset="0"/>
              </a:rPr>
              <a:t>palabras</a:t>
            </a:r>
            <a:r>
              <a:rPr lang="en-US" sz="4400" dirty="0" smtClean="0">
                <a:latin typeface="Comic Sans MS" pitchFamily="66" charset="0"/>
              </a:rPr>
              <a:t> de </a:t>
            </a:r>
            <a:r>
              <a:rPr lang="en-US" sz="4400" dirty="0" err="1" smtClean="0">
                <a:latin typeface="Comic Sans MS" pitchFamily="66" charset="0"/>
              </a:rPr>
              <a:t>uso</a:t>
            </a:r>
            <a:r>
              <a:rPr lang="en-US" sz="4400" dirty="0" smtClean="0">
                <a:latin typeface="Comic Sans MS" pitchFamily="66" charset="0"/>
              </a:rPr>
              <a:t> </a:t>
            </a:r>
            <a:r>
              <a:rPr lang="en-US" sz="4400" dirty="0" err="1" smtClean="0">
                <a:latin typeface="Comic Sans MS" pitchFamily="66" charset="0"/>
              </a:rPr>
              <a:t>frecuente</a:t>
            </a:r>
            <a:r>
              <a:rPr lang="en-US" sz="4400" dirty="0" smtClean="0">
                <a:latin typeface="Comic Sans MS" pitchFamily="66" charset="0"/>
              </a:rPr>
              <a:t>:</a:t>
            </a:r>
          </a:p>
          <a:p>
            <a:pPr algn="ctr">
              <a:buNone/>
            </a:pPr>
            <a:r>
              <a:rPr lang="en-US" sz="4400" dirty="0" smtClean="0">
                <a:latin typeface="Comic Sans MS" pitchFamily="66" charset="0"/>
              </a:rPr>
              <a:t>Cuarto </a:t>
            </a:r>
            <a:r>
              <a:rPr lang="en-US" sz="4400" dirty="0" err="1" smtClean="0">
                <a:latin typeface="Comic Sans MS" pitchFamily="66" charset="0"/>
              </a:rPr>
              <a:t>grado</a:t>
            </a: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199"/>
            <a:ext cx="8077200" cy="57607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numCol="2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fíjate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relato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humanos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convirtió</a:t>
            </a:r>
            <a:endParaRPr lang="en-US" sz="4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pulgada</a:t>
            </a:r>
            <a:endParaRPr lang="en-US" sz="4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/>
          </a:p>
          <a:p>
            <a:pPr>
              <a:buFont typeface="Arial" pitchFamily="34" charset="0"/>
              <a:buChar char="•"/>
            </a:pPr>
            <a:endParaRPr lang="en-US" sz="4400" dirty="0" smtClean="0"/>
          </a:p>
          <a:p>
            <a:pPr>
              <a:buFont typeface="Arial" pitchFamily="34" charset="0"/>
              <a:buChar char="•"/>
            </a:pPr>
            <a:endParaRPr lang="en-US" sz="4400" dirty="0"/>
          </a:p>
          <a:p>
            <a:pPr>
              <a:buFont typeface="Arial" pitchFamily="34" charset="0"/>
              <a:buChar char="•"/>
            </a:pPr>
            <a:endParaRPr lang="en-US" sz="4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donar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estrellas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decidir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contenido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superficie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/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endParaRPr lang="en-US" sz="4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199"/>
            <a:ext cx="8077200" cy="57607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numCol="2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producir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configurar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viajar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explicar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explorar</a:t>
            </a:r>
            <a:endParaRPr lang="en-US" sz="4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/>
          </a:p>
          <a:p>
            <a:pPr>
              <a:buFont typeface="Arial" pitchFamily="34" charset="0"/>
              <a:buChar char="•"/>
            </a:pPr>
            <a:endParaRPr lang="en-US" sz="4400" dirty="0" smtClean="0"/>
          </a:p>
          <a:p>
            <a:pPr>
              <a:buFont typeface="Arial" pitchFamily="34" charset="0"/>
              <a:buChar char="•"/>
            </a:pPr>
            <a:endParaRPr lang="en-US" sz="4400" dirty="0" smtClean="0"/>
          </a:p>
          <a:p>
            <a:pPr>
              <a:buFont typeface="Arial" pitchFamily="34" charset="0"/>
              <a:buChar char="•"/>
            </a:pP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err="1" smtClean="0"/>
              <a:t>profundo</a:t>
            </a:r>
            <a:r>
              <a:rPr lang="en-US" sz="3200" dirty="0" smtClean="0"/>
              <a:t>/</a:t>
            </a:r>
            <a:r>
              <a:rPr lang="en-US" sz="3200" dirty="0" err="1" smtClean="0"/>
              <a:t>profunda</a:t>
            </a:r>
            <a:endParaRPr lang="en-US" sz="32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enunciado</a:t>
            </a:r>
            <a:endParaRPr lang="en-US" sz="4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comprendí</a:t>
            </a:r>
            <a:endParaRPr lang="en-US" sz="4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común</a:t>
            </a:r>
            <a:endParaRPr lang="en-US" sz="4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equivalente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/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endParaRPr lang="en-US" sz="4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398"/>
            <a:ext cx="8001000" cy="57607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numCol="2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pasado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fácil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ambiente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grado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migrar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ventana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distintos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voráz</a:t>
            </a:r>
            <a:endParaRPr lang="en-US" sz="4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/>
              <a:t>señorita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/>
              <a:t>vacío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endParaRPr lang="en-US" sz="4400" dirty="0" smtClean="0">
              <a:latin typeface="Comic Sans MS" pitchFamily="66" charset="0"/>
            </a:endParaRPr>
          </a:p>
          <a:p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57607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numCol="2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>
                <a:latin typeface="Comic Sans MS" pitchFamily="66" charset="0"/>
              </a:rPr>
              <a:t>crédito</a:t>
            </a:r>
            <a:endParaRPr lang="en-US" sz="44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>
                <a:latin typeface="Comic Sans MS" pitchFamily="66" charset="0"/>
              </a:rPr>
              <a:t>cumplir</a:t>
            </a:r>
            <a:endParaRPr lang="en-US" sz="44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misión</a:t>
            </a:r>
            <a:endParaRPr lang="en-US" sz="4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artículo</a:t>
            </a:r>
            <a:endParaRPr lang="en-US" sz="44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>
                <a:latin typeface="Comic Sans MS" pitchFamily="66" charset="0"/>
              </a:rPr>
              <a:t>i</a:t>
            </a:r>
            <a:r>
              <a:rPr lang="en-US" sz="4400" dirty="0" err="1" smtClean="0">
                <a:latin typeface="Comic Sans MS" pitchFamily="66" charset="0"/>
              </a:rPr>
              <a:t>lustrador</a:t>
            </a:r>
            <a:endParaRPr lang="en-US" sz="4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4400" dirty="0" smtClean="0"/>
          </a:p>
          <a:p>
            <a:pPr>
              <a:buFont typeface="Arial" pitchFamily="34" charset="0"/>
              <a:buChar char="•"/>
            </a:pPr>
            <a:endParaRPr lang="en-US" sz="4400" dirty="0"/>
          </a:p>
          <a:p>
            <a:pPr>
              <a:buFont typeface="Arial" pitchFamily="34" charset="0"/>
              <a:buChar char="•"/>
            </a:pPr>
            <a:endParaRPr lang="en-US" sz="4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penúltimo</a:t>
            </a:r>
            <a:endParaRPr lang="en-US" sz="44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err="1">
                <a:latin typeface="Comic Sans MS" pitchFamily="66" charset="0"/>
              </a:rPr>
              <a:t>cuidadoso</a:t>
            </a:r>
            <a:r>
              <a:rPr lang="en-US" sz="3200" dirty="0">
                <a:latin typeface="Comic Sans MS" pitchFamily="66" charset="0"/>
              </a:rPr>
              <a:t>/</a:t>
            </a:r>
            <a:r>
              <a:rPr lang="en-US" sz="3200" dirty="0" err="1">
                <a:latin typeface="Comic Sans MS" pitchFamily="66" charset="0"/>
              </a:rPr>
              <a:t>cuidadosa</a:t>
            </a:r>
            <a:endParaRPr lang="en-US" sz="32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>
                <a:latin typeface="Comic Sans MS" pitchFamily="66" charset="0"/>
              </a:rPr>
              <a:t>correctamente</a:t>
            </a:r>
            <a:endParaRPr lang="en-US" sz="44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>
                <a:latin typeface="Comic Sans MS" pitchFamily="66" charset="0"/>
              </a:rPr>
              <a:t>carnívoro</a:t>
            </a:r>
            <a:endParaRPr lang="en-US" sz="44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>
                <a:latin typeface="Comic Sans MS" pitchFamily="66" charset="0"/>
              </a:rPr>
              <a:t>traer</a:t>
            </a:r>
            <a:endParaRPr lang="en-US" sz="44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/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endParaRPr lang="en-US" sz="4400" dirty="0" smtClean="0">
              <a:latin typeface="Comic Sans MS" pitchFamily="66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8077200" cy="57607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numCol="2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generar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auténtico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costumbre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describir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/>
              <a:t>triángulo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/>
          </a:p>
          <a:p>
            <a:pPr>
              <a:buFont typeface="Arial" pitchFamily="34" charset="0"/>
              <a:buChar char="•"/>
            </a:pPr>
            <a:endParaRPr lang="en-US" sz="4400" dirty="0" smtClean="0"/>
          </a:p>
          <a:p>
            <a:pPr>
              <a:buFont typeface="Arial" pitchFamily="34" charset="0"/>
              <a:buChar char="•"/>
            </a:pPr>
            <a:endParaRPr lang="en-US" sz="4400" dirty="0"/>
          </a:p>
          <a:p>
            <a:pPr>
              <a:buFont typeface="Arial" pitchFamily="34" charset="0"/>
              <a:buChar char="•"/>
            </a:pPr>
            <a:endParaRPr lang="en-US" sz="4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decisión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/>
              <a:t>e</a:t>
            </a:r>
            <a:r>
              <a:rPr lang="en-US" sz="4400" dirty="0" err="1" smtClean="0"/>
              <a:t>struendo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fracción</a:t>
            </a:r>
            <a:endParaRPr lang="en-US" sz="44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lenguaje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estupendo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/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endParaRPr lang="en-US" sz="4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199"/>
            <a:ext cx="8077200" cy="57607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numCol="2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deuda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consciencia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err="1"/>
              <a:t>d</a:t>
            </a:r>
            <a:r>
              <a:rPr lang="en-US" sz="3200" dirty="0" err="1" smtClean="0"/>
              <a:t>espierto</a:t>
            </a:r>
            <a:r>
              <a:rPr lang="en-US" sz="3200" dirty="0" smtClean="0"/>
              <a:t>/</a:t>
            </a:r>
            <a:r>
              <a:rPr lang="en-US" sz="3200" dirty="0" err="1" smtClean="0"/>
              <a:t>despierta</a:t>
            </a:r>
            <a:endParaRPr lang="en-US" sz="32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encargo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solución</a:t>
            </a:r>
            <a:endParaRPr lang="en-US" sz="4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obedecer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biografía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err="1"/>
              <a:t>t</a:t>
            </a:r>
            <a:r>
              <a:rPr lang="en-US" sz="3200" dirty="0" err="1" smtClean="0"/>
              <a:t>ranquilo</a:t>
            </a:r>
            <a:r>
              <a:rPr lang="en-US" sz="3200" dirty="0" smtClean="0"/>
              <a:t>/</a:t>
            </a:r>
            <a:r>
              <a:rPr lang="en-US" sz="3200" dirty="0" err="1" smtClean="0"/>
              <a:t>tranquila</a:t>
            </a:r>
            <a:endParaRPr lang="en-US" sz="32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/>
              <a:t>c</a:t>
            </a:r>
            <a:r>
              <a:rPr lang="en-US" sz="4400" dirty="0" err="1" smtClean="0"/>
              <a:t>entímetro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problema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/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endParaRPr lang="en-US" sz="4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199"/>
            <a:ext cx="8077200" cy="57607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numCol="2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inspirar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verás</a:t>
            </a:r>
            <a:endParaRPr lang="en-US" sz="4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trabajar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transcurso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descubrir</a:t>
            </a:r>
            <a:endParaRPr lang="en-US" sz="4400" dirty="0" smtClean="0"/>
          </a:p>
          <a:p>
            <a:pPr>
              <a:buFont typeface="Arial" pitchFamily="34" charset="0"/>
              <a:buChar char="•"/>
            </a:pPr>
            <a:endParaRPr lang="en-US" sz="4400" dirty="0" smtClean="0"/>
          </a:p>
          <a:p>
            <a:pPr>
              <a:buFont typeface="Arial" pitchFamily="34" charset="0"/>
              <a:buChar char="•"/>
            </a:pPr>
            <a:endParaRPr lang="en-US" sz="4400" dirty="0"/>
          </a:p>
          <a:p>
            <a:pPr>
              <a:buFont typeface="Arial" pitchFamily="34" charset="0"/>
              <a:buChar char="•"/>
            </a:pPr>
            <a:endParaRPr lang="en-US" sz="4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smtClean="0"/>
              <a:t>primavera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dueño</a:t>
            </a:r>
            <a:r>
              <a:rPr lang="en-US" sz="4400" dirty="0" smtClean="0"/>
              <a:t>/</a:t>
            </a:r>
            <a:r>
              <a:rPr lang="en-US" sz="4400" dirty="0" err="1" smtClean="0"/>
              <a:t>dueña</a:t>
            </a:r>
            <a:endParaRPr lang="en-US" sz="4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err="1" smtClean="0"/>
              <a:t>hermoso</a:t>
            </a:r>
            <a:r>
              <a:rPr lang="en-US" sz="3200" dirty="0" smtClean="0"/>
              <a:t>/</a:t>
            </a:r>
            <a:r>
              <a:rPr lang="en-US" sz="3200" dirty="0" err="1" smtClean="0"/>
              <a:t>hermosa</a:t>
            </a:r>
            <a:endParaRPr lang="en-US" sz="32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impar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inquieto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/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endParaRPr lang="en-US" sz="4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199"/>
            <a:ext cx="8077200" cy="57607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numCol="2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Increíble</a:t>
            </a:r>
            <a:endParaRPr lang="en-US" sz="4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máximo</a:t>
            </a:r>
            <a:endParaRPr lang="en-US" sz="4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prendas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err="1" smtClean="0"/>
              <a:t>protegido</a:t>
            </a:r>
            <a:r>
              <a:rPr lang="en-US" sz="3200" dirty="0" smtClean="0"/>
              <a:t>/</a:t>
            </a:r>
            <a:r>
              <a:rPr lang="en-US" sz="3200" dirty="0" err="1" smtClean="0"/>
              <a:t>protegida</a:t>
            </a:r>
            <a:endParaRPr lang="en-US" sz="32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recuerdos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32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32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sigue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sorpresa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trabajo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transformar</a:t>
            </a:r>
            <a:endParaRPr lang="en-US" sz="4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seguridad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/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endParaRPr lang="en-US" sz="4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199"/>
            <a:ext cx="8077200" cy="57607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numCol="2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hondo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horizonte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iban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smtClean="0"/>
              <a:t>horrible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perdón</a:t>
            </a:r>
            <a:endParaRPr lang="en-US" sz="4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/>
          </a:p>
          <a:p>
            <a:pPr>
              <a:buFont typeface="Arial" pitchFamily="34" charset="0"/>
              <a:buChar char="•"/>
            </a:pPr>
            <a:endParaRPr lang="en-US" sz="4400" dirty="0" smtClean="0"/>
          </a:p>
          <a:p>
            <a:pPr>
              <a:buFont typeface="Arial" pitchFamily="34" charset="0"/>
              <a:buChar char="•"/>
            </a:pPr>
            <a:endParaRPr lang="en-US" sz="4400" dirty="0"/>
          </a:p>
          <a:p>
            <a:pPr>
              <a:buFont typeface="Arial" pitchFamily="34" charset="0"/>
              <a:buChar char="•"/>
            </a:pPr>
            <a:endParaRPr lang="en-US" sz="4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astronauta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montón</a:t>
            </a:r>
            <a:endParaRPr lang="en-US" sz="4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mitad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observar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perfección</a:t>
            </a:r>
            <a:endParaRPr lang="en-US" sz="4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/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endParaRPr lang="en-US" sz="4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199"/>
            <a:ext cx="8077200" cy="57607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numCol="2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narrar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próximo</a:t>
            </a:r>
            <a:endParaRPr lang="en-US" sz="4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rápido</a:t>
            </a:r>
            <a:endParaRPr lang="en-US" sz="4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practicar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hielo</a:t>
            </a:r>
            <a:endParaRPr lang="en-US" sz="4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/>
          </a:p>
          <a:p>
            <a:pPr>
              <a:buFont typeface="Arial" pitchFamily="34" charset="0"/>
              <a:buChar char="•"/>
            </a:pPr>
            <a:endParaRPr lang="en-US" sz="4400" dirty="0" smtClean="0"/>
          </a:p>
          <a:p>
            <a:pPr>
              <a:buFont typeface="Arial" pitchFamily="34" charset="0"/>
              <a:buChar char="•"/>
            </a:pPr>
            <a:endParaRPr lang="en-US" sz="4400" dirty="0"/>
          </a:p>
          <a:p>
            <a:pPr>
              <a:buFont typeface="Arial" pitchFamily="34" charset="0"/>
              <a:buChar char="•"/>
            </a:pPr>
            <a:endParaRPr lang="en-US" sz="4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hoja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llegada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medicina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silencio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sistema</a:t>
            </a:r>
            <a:endParaRPr lang="en-US" sz="4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/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endParaRPr lang="en-US" sz="4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109</Words>
  <Application>Microsoft Office PowerPoint</Application>
  <PresentationFormat>On-screen Show (4:3)</PresentationFormat>
  <Paragraphs>155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Gary</dc:creator>
  <cp:lastModifiedBy>gmarcus</cp:lastModifiedBy>
  <cp:revision>10</cp:revision>
  <dcterms:created xsi:type="dcterms:W3CDTF">2013-09-02T04:56:49Z</dcterms:created>
  <dcterms:modified xsi:type="dcterms:W3CDTF">2013-09-03T14:05:48Z</dcterms:modified>
</cp:coreProperties>
</file>