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8E10-7F36-4604-B6E2-71A7475A5EFE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5C6B19-857A-47CA-88AD-890E5FBD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8E10-7F36-4604-B6E2-71A7475A5EFE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6B19-857A-47CA-88AD-890E5FBD5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05C6B19-857A-47CA-88AD-890E5FBD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8E10-7F36-4604-B6E2-71A7475A5EFE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8E10-7F36-4604-B6E2-71A7475A5EFE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05C6B19-857A-47CA-88AD-890E5FBD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8E10-7F36-4604-B6E2-71A7475A5EFE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5C6B19-857A-47CA-88AD-890E5FBD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96F8E10-7F36-4604-B6E2-71A7475A5EFE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6B19-857A-47CA-88AD-890E5FBD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8E10-7F36-4604-B6E2-71A7475A5EFE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05C6B19-857A-47CA-88AD-890E5FBD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8E10-7F36-4604-B6E2-71A7475A5EFE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05C6B19-857A-47CA-88AD-890E5FBD5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8E10-7F36-4604-B6E2-71A7475A5EFE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5C6B19-857A-47CA-88AD-890E5FBD50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5C6B19-857A-47CA-88AD-890E5FBD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8E10-7F36-4604-B6E2-71A7475A5EFE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05C6B19-857A-47CA-88AD-890E5FBD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96F8E10-7F36-4604-B6E2-71A7475A5EFE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96F8E10-7F36-4604-B6E2-71A7475A5EFE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5C6B19-857A-47CA-88AD-890E5FBD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4200" cap="none" dirty="0" err="1" smtClean="0">
                <a:solidFill>
                  <a:schemeClr val="accent1"/>
                </a:solidFill>
                <a:latin typeface="Comic Sans MS" pitchFamily="66" charset="0"/>
                <a:ea typeface="+mj-ea"/>
                <a:cs typeface="+mj-cs"/>
              </a:rPr>
              <a:t>Quinto</a:t>
            </a:r>
            <a:r>
              <a:rPr lang="en-US" sz="4200" cap="none" dirty="0" smtClean="0">
                <a:solidFill>
                  <a:schemeClr val="accent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4200" cap="none" dirty="0" err="1" smtClean="0">
                <a:solidFill>
                  <a:schemeClr val="accent1"/>
                </a:solidFill>
                <a:latin typeface="Comic Sans MS" pitchFamily="66" charset="0"/>
                <a:ea typeface="+mj-ea"/>
                <a:cs typeface="+mj-cs"/>
              </a:rPr>
              <a:t>grado</a:t>
            </a:r>
            <a:endParaRPr lang="en-US" sz="4200" cap="none" dirty="0" smtClean="0">
              <a:solidFill>
                <a:schemeClr val="accent1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Palabras</a:t>
            </a:r>
            <a:r>
              <a:rPr lang="en-US" dirty="0" smtClean="0">
                <a:latin typeface="Comic Sans MS" pitchFamily="66" charset="0"/>
              </a:rPr>
              <a:t> de </a:t>
            </a:r>
            <a:r>
              <a:rPr lang="en-US" dirty="0" err="1" smtClean="0">
                <a:latin typeface="Comic Sans MS" pitchFamily="66" charset="0"/>
              </a:rPr>
              <a:t>uso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frequente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ransition advTm="1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desastre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infracción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destreza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Comic Sans MS" pitchFamily="66" charset="0"/>
              </a:rPr>
              <a:t>horizontal</a:t>
            </a: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pareja</a:t>
            </a:r>
            <a:endParaRPr lang="en-US" sz="4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migratorio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sinónimo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comentario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podido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Comic Sans MS" pitchFamily="66" charset="0"/>
              </a:rPr>
              <a:t>vertical</a:t>
            </a:r>
          </a:p>
          <a:p>
            <a:endParaRPr lang="en-US" dirty="0"/>
          </a:p>
        </p:txBody>
      </p:sp>
      <p:pic>
        <p:nvPicPr>
          <p:cNvPr id="1026" name="Picture 2" descr="C:\Users\Gary.Gary-PC\AppData\Local\Microsoft\Windows\Temporary Internet Files\Content.IE5\3YN3NBVQ\MC9004414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09600" y="457200"/>
            <a:ext cx="972898" cy="548640"/>
          </a:xfrm>
          <a:prstGeom prst="rect">
            <a:avLst/>
          </a:prstGeom>
          <a:noFill/>
        </p:spPr>
      </p:pic>
    </p:spTree>
  </p:cSld>
  <p:clrMapOvr>
    <a:masterClrMapping/>
  </p:clrMapOvr>
  <p:transition advTm="1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95E-6 L 0.79167 3.339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antónimo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progresar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smtClean="0">
                <a:latin typeface="Comic Sans MS" pitchFamily="66" charset="0"/>
              </a:rPr>
              <a:t>inactivo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específico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ciertemente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US" sz="4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pic>
        <p:nvPicPr>
          <p:cNvPr id="1026" name="Picture 2" descr="C:\Users\Gary.Gary-PC\AppData\Local\Microsoft\Windows\Temporary Internet Files\Content.IE5\3YN3NBVQ\MC9004414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09600" y="457200"/>
            <a:ext cx="972898" cy="548640"/>
          </a:xfrm>
          <a:prstGeom prst="rect">
            <a:avLst/>
          </a:prstGeom>
          <a:noFill/>
        </p:spPr>
      </p:pic>
    </p:spTree>
  </p:cSld>
  <p:clrMapOvr>
    <a:masterClrMapping/>
  </p:clrMapOvr>
  <p:transition advTm="1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95E-6 L 0.79167 3.339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amistad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consciente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fotografía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respiración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invierno</a:t>
            </a:r>
            <a:endParaRPr lang="en-US" sz="4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omnívoro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Comic Sans MS" pitchFamily="66" charset="0"/>
              </a:rPr>
              <a:t>complot</a:t>
            </a: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antepenúltimo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desobedecer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ambiente</a:t>
            </a:r>
            <a:endParaRPr lang="en-US" sz="4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1026" name="Picture 2" descr="C:\Users\Gary.Gary-PC\AppData\Local\Microsoft\Windows\Temporary Internet Files\Content.IE5\3YN3NBVQ\MC9004414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09600" y="457200"/>
            <a:ext cx="972898" cy="54864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95E-6 L 0.79167 3.339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narración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optar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manifestar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húmedo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exploración</a:t>
            </a:r>
            <a:endParaRPr lang="en-US" sz="4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artículo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fotosíntesis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bolsillo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ilustrador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motivación</a:t>
            </a:r>
            <a:endParaRPr lang="en-US" sz="4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1026" name="Picture 2" descr="C:\Users\Gary.Gary-PC\AppData\Local\Microsoft\Windows\Temporary Internet Files\Content.IE5\3YN3NBVQ\MC9004414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09600" y="457200"/>
            <a:ext cx="972898" cy="548640"/>
          </a:xfrm>
          <a:prstGeom prst="rect">
            <a:avLst/>
          </a:prstGeom>
          <a:noFill/>
        </p:spPr>
      </p:pic>
    </p:spTree>
  </p:cSld>
  <p:clrMapOvr>
    <a:masterClrMapping/>
  </p:clrMapOvr>
  <p:transition advTm="1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95E-6 L 0.79167 3.339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deducir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portátil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anotar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rápidamente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tamaño</a:t>
            </a:r>
            <a:endParaRPr lang="en-US" sz="4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desarrollar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donación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miembros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ejercicio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causa</a:t>
            </a:r>
            <a:endParaRPr lang="en-US" sz="4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1026" name="Picture 2" descr="C:\Users\Gary.Gary-PC\AppData\Local\Microsoft\Windows\Temporary Internet Files\Content.IE5\3YN3NBVQ\MC9004414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09600" y="457200"/>
            <a:ext cx="972898" cy="548640"/>
          </a:xfrm>
          <a:prstGeom prst="rect">
            <a:avLst/>
          </a:prstGeom>
          <a:noFill/>
        </p:spPr>
      </p:pic>
    </p:spTree>
  </p:cSld>
  <p:clrMapOvr>
    <a:masterClrMapping/>
  </p:clrMapOvr>
  <p:transition advTm="1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95E-6 L 0.79167 3.339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incluir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distancia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descubrimiento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razón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ángulo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US" sz="4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instrumento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deduzco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verano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levantar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probablemente</a:t>
            </a:r>
            <a:endParaRPr lang="en-US" sz="4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1026" name="Picture 2" descr="C:\Users\Gary.Gary-PC\AppData\Local\Microsoft\Windows\Temporary Internet Files\Content.IE5\3YN3NBVQ\MC9004414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09600" y="457200"/>
            <a:ext cx="972898" cy="548640"/>
          </a:xfrm>
          <a:prstGeom prst="rect">
            <a:avLst/>
          </a:prstGeom>
          <a:noFill/>
        </p:spPr>
      </p:pic>
    </p:spTree>
  </p:cSld>
  <p:clrMapOvr>
    <a:masterClrMapping/>
  </p:clrMapOvr>
  <p:transition advTm="1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95E-6 L 0.79167 3.339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letrero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política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otoño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transformación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Comic Sans MS" pitchFamily="66" charset="0"/>
              </a:rPr>
              <a:t>principal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dirección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interés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bellísimo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longitud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importar</a:t>
            </a:r>
            <a:endParaRPr lang="en-US" sz="4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1026" name="Picture 2" descr="C:\Users\Gary.Gary-PC\AppData\Local\Microsoft\Windows\Temporary Internet Files\Content.IE5\3YN3NBVQ\MC9004414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09600" y="457200"/>
            <a:ext cx="972898" cy="548640"/>
          </a:xfrm>
          <a:prstGeom prst="rect">
            <a:avLst/>
          </a:prstGeom>
          <a:noFill/>
        </p:spPr>
      </p:pic>
    </p:spTree>
  </p:cSld>
  <p:clrMapOvr>
    <a:masterClrMapping/>
  </p:clrMapOvr>
  <p:transition advTm="1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95E-6 L 0.79167 3.339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usualmente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congreso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resbaladizo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tremendo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metrópolis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US" sz="4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disminuye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alegremente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inmigrante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congreso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genealogía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US" sz="4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1026" name="Picture 2" descr="C:\Users\Gary.Gary-PC\AppData\Local\Microsoft\Windows\Temporary Internet Files\Content.IE5\3YN3NBVQ\MC9004414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09600" y="457200"/>
            <a:ext cx="972898" cy="548640"/>
          </a:xfrm>
          <a:prstGeom prst="rect">
            <a:avLst/>
          </a:prstGeom>
          <a:noFill/>
        </p:spPr>
      </p:pic>
    </p:spTree>
  </p:cSld>
  <p:clrMapOvr>
    <a:masterClrMapping/>
  </p:clrMapOvr>
  <p:transition advTm="1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95E-6 L 0.79167 3.339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ligero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máquina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Comic Sans MS" pitchFamily="66" charset="0"/>
              </a:rPr>
              <a:t>gradual</a:t>
            </a: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paisaje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termómetro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US" sz="4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mejilla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guiño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pedazo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sinfonía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mezclar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US" sz="4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1026" name="Picture 2" descr="C:\Users\Gary.Gary-PC\AppData\Local\Microsoft\Windows\Temporary Internet Files\Content.IE5\3YN3NBVQ\MC9004414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09600" y="457200"/>
            <a:ext cx="972898" cy="548640"/>
          </a:xfrm>
          <a:prstGeom prst="rect">
            <a:avLst/>
          </a:prstGeom>
          <a:noFill/>
        </p:spPr>
      </p:pic>
    </p:spTree>
  </p:cSld>
  <p:clrMapOvr>
    <a:masterClrMapping/>
  </p:clrMapOvr>
  <p:transition advTm="1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95E-6 L 0.79167 3.339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oigo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generalmente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credencial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contener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fractura</a:t>
            </a:r>
            <a:endParaRPr lang="en-US" sz="4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generación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persuadir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efecto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fonética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Comic Sans MS" pitchFamily="66" charset="0"/>
              </a:rPr>
              <a:t>contrastar</a:t>
            </a:r>
            <a:endParaRPr lang="en-US" sz="40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US" sz="4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1026" name="Picture 2" descr="C:\Users\Gary.Gary-PC\AppData\Local\Microsoft\Windows\Temporary Internet Files\Content.IE5\3YN3NBVQ\MC9004414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09600" y="457200"/>
            <a:ext cx="972898" cy="548640"/>
          </a:xfrm>
          <a:prstGeom prst="rect">
            <a:avLst/>
          </a:prstGeom>
          <a:noFill/>
        </p:spPr>
      </p:pic>
    </p:spTree>
  </p:cSld>
  <p:clrMapOvr>
    <a:masterClrMapping/>
  </p:clrMapOvr>
  <p:transition advTm="1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95E-6 L 0.79167 3.339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</TotalTime>
  <Words>101</Words>
  <Application>Microsoft Office PowerPoint</Application>
  <PresentationFormat>On-screen Show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Palabras de uso frequente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Palabras de uso frequente</dc:title>
  <dc:creator>Gary</dc:creator>
  <cp:lastModifiedBy>gmarcus</cp:lastModifiedBy>
  <cp:revision>6</cp:revision>
  <dcterms:created xsi:type="dcterms:W3CDTF">2013-09-06T02:26:47Z</dcterms:created>
  <dcterms:modified xsi:type="dcterms:W3CDTF">2013-09-06T13:34:37Z</dcterms:modified>
</cp:coreProperties>
</file>