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618F-BCCB-436C-AE84-B17E26B3C30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6D39-5098-49A4-8DB6-DE7DD7C89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618F-BCCB-436C-AE84-B17E26B3C30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6D39-5098-49A4-8DB6-DE7DD7C89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618F-BCCB-436C-AE84-B17E26B3C30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6D39-5098-49A4-8DB6-DE7DD7C89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618F-BCCB-436C-AE84-B17E26B3C30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6D39-5098-49A4-8DB6-DE7DD7C89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618F-BCCB-436C-AE84-B17E26B3C30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6D39-5098-49A4-8DB6-DE7DD7C89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618F-BCCB-436C-AE84-B17E26B3C30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6D39-5098-49A4-8DB6-DE7DD7C89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618F-BCCB-436C-AE84-B17E26B3C30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6D39-5098-49A4-8DB6-DE7DD7C89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618F-BCCB-436C-AE84-B17E26B3C30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6D39-5098-49A4-8DB6-DE7DD7C89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618F-BCCB-436C-AE84-B17E26B3C30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6D39-5098-49A4-8DB6-DE7DD7C89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618F-BCCB-436C-AE84-B17E26B3C30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6D39-5098-49A4-8DB6-DE7DD7C89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618F-BCCB-436C-AE84-B17E26B3C30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6D39-5098-49A4-8DB6-DE7DD7C89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E618F-BCCB-436C-AE84-B17E26B3C30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16D39-5098-49A4-8DB6-DE7DD7C895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382000" cy="57607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numCol="1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sz="4400" dirty="0">
              <a:latin typeface="Comic Sans MS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en-US" sz="4400" dirty="0" err="1" smtClean="0">
                <a:latin typeface="Comic Sans MS" pitchFamily="66" charset="0"/>
              </a:rPr>
              <a:t>Lista</a:t>
            </a:r>
            <a:r>
              <a:rPr lang="en-US" sz="4400" dirty="0" smtClean="0">
                <a:latin typeface="Comic Sans MS" pitchFamily="66" charset="0"/>
              </a:rPr>
              <a:t> de </a:t>
            </a:r>
            <a:r>
              <a:rPr lang="en-US" sz="4400" dirty="0" err="1" smtClean="0">
                <a:latin typeface="Comic Sans MS" pitchFamily="66" charset="0"/>
              </a:rPr>
              <a:t>palabras</a:t>
            </a:r>
            <a:r>
              <a:rPr lang="en-US" sz="4400" dirty="0" smtClean="0">
                <a:latin typeface="Comic Sans MS" pitchFamily="66" charset="0"/>
              </a:rPr>
              <a:t> de </a:t>
            </a:r>
            <a:r>
              <a:rPr lang="en-US" sz="4400" dirty="0" err="1" smtClean="0">
                <a:latin typeface="Comic Sans MS" pitchFamily="66" charset="0"/>
              </a:rPr>
              <a:t>uso</a:t>
            </a:r>
            <a:r>
              <a:rPr lang="en-US" sz="4400" dirty="0" smtClean="0">
                <a:latin typeface="Comic Sans MS" pitchFamily="66" charset="0"/>
              </a:rPr>
              <a:t> </a:t>
            </a:r>
            <a:r>
              <a:rPr lang="en-US" sz="4400" dirty="0" err="1" smtClean="0">
                <a:latin typeface="Comic Sans MS" pitchFamily="66" charset="0"/>
              </a:rPr>
              <a:t>frecuente</a:t>
            </a:r>
            <a:r>
              <a:rPr lang="en-US" sz="4400" dirty="0" smtClean="0">
                <a:latin typeface="Comic Sans MS" pitchFamily="66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4400" dirty="0" smtClean="0">
                <a:latin typeface="Comic Sans MS" pitchFamily="66" charset="0"/>
              </a:rPr>
              <a:t>Segundo </a:t>
            </a:r>
            <a:r>
              <a:rPr lang="en-US" sz="4400" dirty="0" err="1" smtClean="0">
                <a:latin typeface="Comic Sans MS" pitchFamily="66" charset="0"/>
              </a:rPr>
              <a:t>grado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382000" cy="57607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numCol="2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gira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toma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saltar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>
                <a:latin typeface="Comic Sans MS" pitchFamily="66" charset="0"/>
              </a:rPr>
              <a:t>contigo</a:t>
            </a:r>
            <a:r>
              <a:rPr lang="en-US" sz="3600" dirty="0" smtClean="0">
                <a:latin typeface="Comic Sans MS" pitchFamily="66" charset="0"/>
              </a:rPr>
              <a:t>/</a:t>
            </a:r>
            <a:r>
              <a:rPr lang="en-US" sz="3600" dirty="0" err="1" smtClean="0">
                <a:latin typeface="Comic Sans MS" pitchFamily="66" charset="0"/>
              </a:rPr>
              <a:t>conmigo</a:t>
            </a:r>
            <a:endParaRPr lang="en-US" sz="3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>
                <a:latin typeface="Comic Sans MS" pitchFamily="66" charset="0"/>
              </a:rPr>
              <a:t>necesito</a:t>
            </a:r>
            <a:r>
              <a:rPr lang="en-US" sz="3600" dirty="0" smtClean="0">
                <a:latin typeface="Comic Sans MS" pitchFamily="66" charset="0"/>
              </a:rPr>
              <a:t>/</a:t>
            </a:r>
            <a:r>
              <a:rPr lang="en-US" sz="3600" dirty="0" err="1" smtClean="0">
                <a:latin typeface="Comic Sans MS" pitchFamily="66" charset="0"/>
              </a:rPr>
              <a:t>necesita</a:t>
            </a:r>
            <a:endParaRPr lang="en-US" sz="3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36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lejos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pensar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diferente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veces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historia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382000" cy="57607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numCol="2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blanco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correcto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sigo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hoyo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igual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>
                <a:latin typeface="Comic Sans MS" pitchFamily="66" charset="0"/>
              </a:rPr>
              <a:t>l</a:t>
            </a:r>
            <a:r>
              <a:rPr lang="en-US" sz="4400" dirty="0" err="1" smtClean="0">
                <a:latin typeface="Comic Sans MS" pitchFamily="66" charset="0"/>
              </a:rPr>
              <a:t>legar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jamás</a:t>
            </a:r>
            <a:endParaRPr lang="en-US" sz="44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mañana</a:t>
            </a:r>
            <a:endParaRPr lang="en-US" sz="44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>
                <a:latin typeface="Comic Sans MS" pitchFamily="66" charset="0"/>
              </a:rPr>
              <a:t>último</a:t>
            </a:r>
            <a:endParaRPr lang="en-US" sz="44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382000" cy="57607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numCol="2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ayer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feliz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blusa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adentro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>
                <a:latin typeface="Comic Sans MS" pitchFamily="66" charset="0"/>
              </a:rPr>
              <a:t>m</a:t>
            </a:r>
            <a:r>
              <a:rPr lang="en-US" sz="4400" dirty="0" err="1" smtClean="0">
                <a:latin typeface="Comic Sans MS" pitchFamily="66" charset="0"/>
              </a:rPr>
              <a:t>adre</a:t>
            </a:r>
            <a:r>
              <a:rPr lang="en-US" sz="4400" dirty="0" smtClean="0">
                <a:latin typeface="Comic Sans MS" pitchFamily="66" charset="0"/>
              </a:rPr>
              <a:t>/</a:t>
            </a:r>
            <a:r>
              <a:rPr lang="en-US" sz="4400" dirty="0" err="1" smtClean="0">
                <a:latin typeface="Comic Sans MS" pitchFamily="66" charset="0"/>
              </a:rPr>
              <a:t>mamá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>
                <a:latin typeface="Comic Sans MS" pitchFamily="66" charset="0"/>
              </a:rPr>
              <a:t>c</a:t>
            </a:r>
            <a:r>
              <a:rPr lang="en-US" sz="4400" dirty="0" smtClean="0">
                <a:latin typeface="Comic Sans MS" pitchFamily="66" charset="0"/>
              </a:rPr>
              <a:t>olor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smtClean="0">
                <a:latin typeface="Comic Sans MS" pitchFamily="66" charset="0"/>
              </a:rPr>
              <a:t>bonito/</a:t>
            </a:r>
            <a:r>
              <a:rPr lang="en-US" sz="4400" dirty="0" err="1" smtClean="0">
                <a:latin typeface="Comic Sans MS" pitchFamily="66" charset="0"/>
              </a:rPr>
              <a:t>bonita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fruta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globo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estar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382000" cy="57607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numCol="2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>
                <a:latin typeface="Comic Sans MS" pitchFamily="66" charset="0"/>
              </a:rPr>
              <a:t>café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viene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nadie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noche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lindo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nunca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ojos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trabajo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rojo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hemos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382000" cy="58521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numCol="2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>
                <a:latin typeface="Comic Sans MS" pitchFamily="66" charset="0"/>
              </a:rPr>
              <a:t>año</a:t>
            </a:r>
            <a:endParaRPr lang="en-US" sz="44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desde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familia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>
                <a:latin typeface="Comic Sans MS" pitchFamily="66" charset="0"/>
              </a:rPr>
              <a:t>h</a:t>
            </a:r>
            <a:r>
              <a:rPr lang="en-US" sz="4400" dirty="0" err="1" smtClean="0">
                <a:latin typeface="Comic Sans MS" pitchFamily="66" charset="0"/>
              </a:rPr>
              <a:t>ijo</a:t>
            </a:r>
            <a:r>
              <a:rPr lang="en-US" sz="4400" dirty="0" smtClean="0">
                <a:latin typeface="Comic Sans MS" pitchFamily="66" charset="0"/>
              </a:rPr>
              <a:t>/</a:t>
            </a:r>
            <a:r>
              <a:rPr lang="en-US" sz="4400" dirty="0" err="1" smtClean="0">
                <a:latin typeface="Comic Sans MS" pitchFamily="66" charset="0"/>
              </a:rPr>
              <a:t>hija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hoy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libro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tiempo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mejor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>
                <a:latin typeface="Comic Sans MS" pitchFamily="66" charset="0"/>
              </a:rPr>
              <a:t>o</a:t>
            </a:r>
            <a:r>
              <a:rPr lang="en-US" sz="4400" dirty="0" err="1" smtClean="0">
                <a:latin typeface="Comic Sans MS" pitchFamily="66" charset="0"/>
              </a:rPr>
              <a:t>ír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papel</a:t>
            </a:r>
            <a:endParaRPr lang="en-US" sz="4400" dirty="0" smtClean="0">
              <a:latin typeface="Comic Sans MS" pitchFamily="66" charset="0"/>
            </a:endParaRPr>
          </a:p>
          <a:p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382000" cy="57607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numCol="2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smtClean="0">
                <a:latin typeface="Comic Sans MS" pitchFamily="66" charset="0"/>
              </a:rPr>
              <a:t>he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venir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>
                <a:latin typeface="Comic Sans MS" pitchFamily="66" charset="0"/>
              </a:rPr>
              <a:t>nuestro</a:t>
            </a:r>
            <a:r>
              <a:rPr lang="en-US" sz="3600" dirty="0" smtClean="0">
                <a:latin typeface="Comic Sans MS" pitchFamily="66" charset="0"/>
              </a:rPr>
              <a:t>/</a:t>
            </a:r>
            <a:r>
              <a:rPr lang="en-US" sz="3600" dirty="0" err="1" smtClean="0">
                <a:latin typeface="Comic Sans MS" pitchFamily="66" charset="0"/>
              </a:rPr>
              <a:t>nuestra</a:t>
            </a:r>
            <a:endParaRPr lang="en-US" sz="3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escribir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smtClean="0">
                <a:latin typeface="Comic Sans MS" pitchFamily="66" charset="0"/>
              </a:rPr>
              <a:t>padre/</a:t>
            </a:r>
            <a:r>
              <a:rPr lang="en-US" sz="4400" dirty="0" err="1" smtClean="0">
                <a:latin typeface="Comic Sans MS" pitchFamily="66" charset="0"/>
              </a:rPr>
              <a:t>papá</a:t>
            </a:r>
            <a:endParaRPr lang="en-US" sz="44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izquierda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err="1" smtClean="0">
                <a:latin typeface="Comic Sans MS" pitchFamily="66" charset="0"/>
              </a:rPr>
              <a:t>hermano</a:t>
            </a:r>
            <a:r>
              <a:rPr lang="en-US" sz="3600" dirty="0" smtClean="0">
                <a:latin typeface="Comic Sans MS" pitchFamily="66" charset="0"/>
              </a:rPr>
              <a:t>/</a:t>
            </a:r>
            <a:r>
              <a:rPr lang="en-US" sz="3600" dirty="0" err="1" smtClean="0">
                <a:latin typeface="Comic Sans MS" pitchFamily="66" charset="0"/>
              </a:rPr>
              <a:t>hermana</a:t>
            </a:r>
            <a:endParaRPr lang="en-US" sz="3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vivir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siempre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decir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382000" cy="57607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numCol="2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smtClean="0">
                <a:latin typeface="Comic Sans MS" pitchFamily="66" charset="0"/>
              </a:rPr>
              <a:t>hombres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enfrente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>
                <a:latin typeface="Comic Sans MS" pitchFamily="66" charset="0"/>
              </a:rPr>
              <a:t>t</a:t>
            </a:r>
            <a:r>
              <a:rPr lang="en-US" sz="4400" dirty="0" err="1" smtClean="0">
                <a:latin typeface="Comic Sans MS" pitchFamily="66" charset="0"/>
              </a:rPr>
              <a:t>odavía</a:t>
            </a:r>
            <a:endParaRPr lang="en-US" sz="44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smtClean="0">
                <a:latin typeface="Comic Sans MS" pitchFamily="66" charset="0"/>
              </a:rPr>
              <a:t>entre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hogar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dar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aire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>
                <a:latin typeface="Comic Sans MS" pitchFamily="66" charset="0"/>
              </a:rPr>
              <a:t>l</a:t>
            </a:r>
            <a:r>
              <a:rPr lang="en-US" sz="4400" dirty="0" err="1" smtClean="0">
                <a:latin typeface="Comic Sans MS" pitchFamily="66" charset="0"/>
              </a:rPr>
              <a:t>ínea</a:t>
            </a:r>
            <a:endParaRPr lang="en-US" sz="44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cumpleaños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smtClean="0">
                <a:latin typeface="Comic Sans MS" pitchFamily="66" charset="0"/>
              </a:rPr>
              <a:t>pies</a:t>
            </a:r>
            <a:endParaRPr lang="en-US" sz="44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382000" cy="57607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numCol="2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traer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lado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pelota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mientras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>
                <a:latin typeface="Comic Sans MS" pitchFamily="66" charset="0"/>
              </a:rPr>
              <a:t>había</a:t>
            </a:r>
            <a:endParaRPr lang="en-US" sz="44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>
                <a:latin typeface="Comic Sans MS" pitchFamily="66" charset="0"/>
              </a:rPr>
              <a:t>p</a:t>
            </a:r>
            <a:r>
              <a:rPr lang="en-US" sz="4400" dirty="0" err="1" smtClean="0">
                <a:latin typeface="Comic Sans MS" pitchFamily="66" charset="0"/>
              </a:rPr>
              <a:t>odría</a:t>
            </a:r>
            <a:endParaRPr lang="en-US" sz="44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siguiente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somos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algo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pocos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382000" cy="57607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numCol="2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pensó</a:t>
            </a:r>
            <a:endParaRPr lang="en-US" sz="44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hasta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err="1" smtClean="0">
                <a:latin typeface="Comic Sans MS" pitchFamily="66" charset="0"/>
              </a:rPr>
              <a:t>algunos</a:t>
            </a:r>
            <a:r>
              <a:rPr lang="en-US" sz="4000" dirty="0" smtClean="0">
                <a:latin typeface="Comic Sans MS" pitchFamily="66" charset="0"/>
              </a:rPr>
              <a:t>/</a:t>
            </a:r>
            <a:r>
              <a:rPr lang="en-US" sz="4000" dirty="0" err="1" smtClean="0">
                <a:latin typeface="Comic Sans MS" pitchFamily="66" charset="0"/>
              </a:rPr>
              <a:t>algunas</a:t>
            </a:r>
            <a:endParaRPr lang="en-US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debajo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poner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>
                <a:latin typeface="Comic Sans MS" pitchFamily="66" charset="0"/>
              </a:rPr>
              <a:t>c</a:t>
            </a:r>
            <a:r>
              <a:rPr lang="en-US" sz="4400" dirty="0" err="1" smtClean="0">
                <a:latin typeface="Comic Sans MS" pitchFamily="66" charset="0"/>
              </a:rPr>
              <a:t>alor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seguido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juntos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pregunta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mundo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382000" cy="57607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numCol="2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querer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escuela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dinero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smtClean="0">
                <a:latin typeface="Comic Sans MS" pitchFamily="66" charset="0"/>
              </a:rPr>
              <a:t>comida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>
                <a:latin typeface="Comic Sans MS" pitchFamily="66" charset="0"/>
              </a:rPr>
              <a:t>adiós</a:t>
            </a:r>
            <a:endParaRPr lang="en-US" sz="44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>
                <a:latin typeface="Comic Sans MS" pitchFamily="66" charset="0"/>
              </a:rPr>
              <a:t>a</a:t>
            </a:r>
            <a:r>
              <a:rPr lang="en-US" sz="4400" dirty="0" err="1" smtClean="0">
                <a:latin typeface="Comic Sans MS" pitchFamily="66" charset="0"/>
              </a:rPr>
              <a:t>lrededor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>
                <a:latin typeface="Comic Sans MS" pitchFamily="66" charset="0"/>
              </a:rPr>
              <a:t>e</a:t>
            </a:r>
            <a:r>
              <a:rPr lang="en-US" sz="4400" dirty="0" err="1" smtClean="0">
                <a:latin typeface="Comic Sans MS" pitchFamily="66" charset="0"/>
              </a:rPr>
              <a:t>studiar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>
                <a:latin typeface="Comic Sans MS" pitchFamily="66" charset="0"/>
              </a:rPr>
              <a:t>s</a:t>
            </a:r>
            <a:r>
              <a:rPr lang="en-US" sz="4400" dirty="0" err="1" smtClean="0">
                <a:latin typeface="Comic Sans MS" pitchFamily="66" charset="0"/>
              </a:rPr>
              <a:t>egundo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animales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err="1" smtClean="0">
                <a:latin typeface="Comic Sans MS" pitchFamily="66" charset="0"/>
              </a:rPr>
              <a:t>vida</a:t>
            </a:r>
            <a:endParaRPr lang="en-US" sz="4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108</Words>
  <Application>Microsoft Office PowerPoint</Application>
  <PresentationFormat>On-screen Show (4:3)</PresentationFormat>
  <Paragraphs>160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Gary</dc:creator>
  <cp:lastModifiedBy>gmarcus</cp:lastModifiedBy>
  <cp:revision>5</cp:revision>
  <dcterms:created xsi:type="dcterms:W3CDTF">2013-09-02T01:09:30Z</dcterms:created>
  <dcterms:modified xsi:type="dcterms:W3CDTF">2013-09-03T14:07:01Z</dcterms:modified>
</cp:coreProperties>
</file>