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06DD0-5D12-4926-9010-CAE2D393FDA8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75CB-6983-4655-8A52-9EA7E9E380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advClick="0" advTm="4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06DD0-5D12-4926-9010-CAE2D393FDA8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75CB-6983-4655-8A52-9EA7E9E380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advClick="0" advTm="4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06DD0-5D12-4926-9010-CAE2D393FDA8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75CB-6983-4655-8A52-9EA7E9E380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advClick="0" advTm="4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06DD0-5D12-4926-9010-CAE2D393FDA8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75CB-6983-4655-8A52-9EA7E9E380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advClick="0" advTm="4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06DD0-5D12-4926-9010-CAE2D393FDA8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75CB-6983-4655-8A52-9EA7E9E380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advClick="0" advTm="4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06DD0-5D12-4926-9010-CAE2D393FDA8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75CB-6983-4655-8A52-9EA7E9E380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advClick="0" advTm="4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06DD0-5D12-4926-9010-CAE2D393FDA8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75CB-6983-4655-8A52-9EA7E9E380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advClick="0" advTm="4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06DD0-5D12-4926-9010-CAE2D393FDA8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75CB-6983-4655-8A52-9EA7E9E380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advClick="0" advTm="4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06DD0-5D12-4926-9010-CAE2D393FDA8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75CB-6983-4655-8A52-9EA7E9E380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advClick="0" advTm="4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06DD0-5D12-4926-9010-CAE2D393FDA8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75CB-6983-4655-8A52-9EA7E9E380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advClick="0" advTm="4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06DD0-5D12-4926-9010-CAE2D393FDA8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75CB-6983-4655-8A52-9EA7E9E380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advClick="0" advTm="4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06DD0-5D12-4926-9010-CAE2D393FDA8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375CB-6983-4655-8A52-9EA7E9E380E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4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77200" y="0"/>
            <a:ext cx="1066800" cy="6889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382000" cy="5943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numCol="1">
            <a:noAutofit/>
          </a:bodyPr>
          <a:lstStyle/>
          <a:p>
            <a:pPr>
              <a:lnSpc>
                <a:spcPct val="150000"/>
              </a:lnSpc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400" dirty="0" err="1" smtClean="0">
                <a:latin typeface="Comic Sans MS" pitchFamily="66" charset="0"/>
              </a:rPr>
              <a:t>Lista</a:t>
            </a:r>
            <a:r>
              <a:rPr lang="en-US" sz="4400" dirty="0" smtClean="0">
                <a:latin typeface="Comic Sans MS" pitchFamily="66" charset="0"/>
              </a:rPr>
              <a:t> de </a:t>
            </a:r>
            <a:r>
              <a:rPr lang="en-US" sz="4400" dirty="0" err="1" smtClean="0">
                <a:latin typeface="Comic Sans MS" pitchFamily="66" charset="0"/>
              </a:rPr>
              <a:t>palabras</a:t>
            </a:r>
            <a:r>
              <a:rPr lang="en-US" sz="4400" dirty="0" smtClean="0">
                <a:latin typeface="Comic Sans MS" pitchFamily="66" charset="0"/>
              </a:rPr>
              <a:t> de </a:t>
            </a:r>
            <a:r>
              <a:rPr lang="en-US" sz="4400" dirty="0" err="1" smtClean="0">
                <a:latin typeface="Comic Sans MS" pitchFamily="66" charset="0"/>
              </a:rPr>
              <a:t>uso</a:t>
            </a:r>
            <a:r>
              <a:rPr lang="en-US" sz="4400" dirty="0" smtClean="0">
                <a:latin typeface="Comic Sans MS" pitchFamily="66" charset="0"/>
              </a:rPr>
              <a:t> </a:t>
            </a:r>
            <a:r>
              <a:rPr lang="en-US" sz="4400" dirty="0" err="1" smtClean="0">
                <a:latin typeface="Comic Sans MS" pitchFamily="66" charset="0"/>
              </a:rPr>
              <a:t>frecuente</a:t>
            </a:r>
            <a:r>
              <a:rPr lang="en-US" sz="4400" dirty="0" smtClean="0">
                <a:latin typeface="Comic Sans MS" pitchFamily="66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4400" dirty="0" err="1" smtClean="0">
                <a:latin typeface="Comic Sans MS" pitchFamily="66" charset="0"/>
              </a:rPr>
              <a:t>Tercer</a:t>
            </a:r>
            <a:r>
              <a:rPr lang="en-US" sz="4400" dirty="0" smtClean="0">
                <a:latin typeface="Comic Sans MS" pitchFamily="66" charset="0"/>
              </a:rPr>
              <a:t> </a:t>
            </a:r>
            <a:r>
              <a:rPr lang="en-US" sz="4400" dirty="0" err="1" smtClean="0">
                <a:latin typeface="Comic Sans MS" pitchFamily="66" charset="0"/>
              </a:rPr>
              <a:t>grado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77200" y="0"/>
            <a:ext cx="1066800" cy="6889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382000" cy="5943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numCol="2">
            <a:noAutofit/>
          </a:bodyPr>
          <a:lstStyle/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smtClean="0">
                <a:latin typeface="Comic Sans MS" pitchFamily="66" charset="0"/>
              </a:rPr>
              <a:t>idea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>
                <a:latin typeface="Comic Sans MS" pitchFamily="66" charset="0"/>
              </a:rPr>
              <a:t>sabroso</a:t>
            </a:r>
            <a:r>
              <a:rPr lang="en-US" sz="3600" dirty="0" smtClean="0">
                <a:latin typeface="Comic Sans MS" pitchFamily="66" charset="0"/>
              </a:rPr>
              <a:t>/</a:t>
            </a:r>
            <a:r>
              <a:rPr lang="en-US" sz="3600" dirty="0" err="1" smtClean="0">
                <a:latin typeface="Comic Sans MS" pitchFamily="66" charset="0"/>
              </a:rPr>
              <a:t>sabrosa</a:t>
            </a:r>
            <a:endParaRPr lang="en-US" sz="36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tuyo</a:t>
            </a:r>
            <a:r>
              <a:rPr lang="en-US" sz="4400" dirty="0" smtClean="0">
                <a:latin typeface="Comic Sans MS" pitchFamily="66" charset="0"/>
              </a:rPr>
              <a:t>/</a:t>
            </a:r>
            <a:r>
              <a:rPr lang="en-US" sz="4400" dirty="0" err="1" smtClean="0">
                <a:latin typeface="Comic Sans MS" pitchFamily="66" charset="0"/>
              </a:rPr>
              <a:t>tuya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usado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verdad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smtClean="0">
                <a:latin typeface="Comic Sans MS" pitchFamily="66" charset="0"/>
              </a:rPr>
              <a:t>c</a:t>
            </a:r>
            <a:r>
              <a:rPr lang="en-US" sz="4400" dirty="0"/>
              <a:t> </a:t>
            </a:r>
            <a:r>
              <a:rPr lang="en-US" sz="4400" dirty="0" err="1"/>
              <a:t>número</a:t>
            </a:r>
            <a:endParaRPr lang="en-US" sz="4400" dirty="0"/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>
                <a:latin typeface="Comic Sans MS" pitchFamily="66" charset="0"/>
              </a:rPr>
              <a:t>número</a:t>
            </a:r>
            <a:endParaRPr lang="en-US" sz="4400" dirty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>
                <a:latin typeface="Comic Sans MS" pitchFamily="66" charset="0"/>
              </a:rPr>
              <a:t>tenemos</a:t>
            </a:r>
            <a:endParaRPr lang="en-US" sz="4400" dirty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verano</a:t>
            </a:r>
            <a:endParaRPr lang="en-US" sz="4400" dirty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smtClean="0">
                <a:latin typeface="Comic Sans MS" pitchFamily="66" charset="0"/>
              </a:rPr>
              <a:t>quince</a:t>
            </a:r>
            <a:endParaRPr lang="en-US" sz="4400" dirty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>
                <a:latin typeface="Comic Sans MS" pitchFamily="66" charset="0"/>
              </a:rPr>
              <a:t>español</a:t>
            </a:r>
            <a:endParaRPr lang="en-US" sz="4400" dirty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77200" y="0"/>
            <a:ext cx="1066800" cy="6889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382000" cy="5943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numCol="2">
            <a:noAutofit/>
          </a:bodyPr>
          <a:lstStyle/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recordar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>
                <a:latin typeface="Comic Sans MS" pitchFamily="66" charset="0"/>
              </a:rPr>
              <a:t>i</a:t>
            </a:r>
            <a:r>
              <a:rPr lang="en-US" sz="4400" dirty="0" err="1" smtClean="0">
                <a:latin typeface="Comic Sans MS" pitchFamily="66" charset="0"/>
              </a:rPr>
              <a:t>nglés</a:t>
            </a:r>
            <a:endParaRPr lang="en-US" sz="4400" dirty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jóvenes</a:t>
            </a:r>
            <a:endParaRPr lang="en-US" sz="4400" dirty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manera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>
                <a:latin typeface="Comic Sans MS" pitchFamily="66" charset="0"/>
              </a:rPr>
              <a:t>e</a:t>
            </a:r>
            <a:r>
              <a:rPr lang="en-US" sz="4400" dirty="0" smtClean="0">
                <a:latin typeface="Comic Sans MS" pitchFamily="66" charset="0"/>
              </a:rPr>
              <a:t>special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/>
              <a:t>s</a:t>
            </a:r>
            <a:r>
              <a:rPr lang="en-US" sz="4400" dirty="0" err="1" smtClean="0"/>
              <a:t>ábado</a:t>
            </a:r>
            <a:endParaRPr lang="en-US" sz="4400" dirty="0"/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alumno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77200" y="0"/>
            <a:ext cx="1066800" cy="6889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382000" cy="5943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numCol="2">
            <a:noAutofit/>
          </a:bodyPr>
          <a:lstStyle/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amar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debajo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smtClean="0">
                <a:latin typeface="Comic Sans MS" pitchFamily="66" charset="0"/>
              </a:rPr>
              <a:t>fiesta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mayoría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lápiz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contento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smtClean="0">
                <a:latin typeface="Comic Sans MS" pitchFamily="66" charset="0"/>
              </a:rPr>
              <a:t>once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guardar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semana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traigo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77200" y="0"/>
            <a:ext cx="1066800" cy="6889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382000" cy="5943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numCol="2">
            <a:noAutofit/>
          </a:bodyPr>
          <a:lstStyle/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enseña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vivir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zapato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tarde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traje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además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descalzo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azúcar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antiguo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algún</a:t>
            </a:r>
            <a:endParaRPr lang="en-US" sz="4400" dirty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77200" y="0"/>
            <a:ext cx="1066800" cy="6889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595360" cy="5943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numCol="2">
            <a:noAutofit/>
          </a:bodyPr>
          <a:lstStyle/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importante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smtClean="0">
                <a:latin typeface="Comic Sans MS" pitchFamily="66" charset="0"/>
              </a:rPr>
              <a:t>aula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biling</a:t>
            </a:r>
            <a:r>
              <a:rPr lang="en-US" sz="4400" dirty="0" err="1" smtClean="0">
                <a:latin typeface="Calibri"/>
              </a:rPr>
              <a:t>üe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alguien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cualquier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desayuno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>
                <a:latin typeface="Comic Sans MS" pitchFamily="66" charset="0"/>
              </a:rPr>
              <a:t>a</a:t>
            </a:r>
            <a:r>
              <a:rPr lang="en-US" sz="3600" dirty="0" err="1" smtClean="0">
                <a:latin typeface="Comic Sans MS" pitchFamily="66" charset="0"/>
              </a:rPr>
              <a:t>mistoso</a:t>
            </a:r>
            <a:r>
              <a:rPr lang="en-US" sz="3600" dirty="0" smtClean="0">
                <a:latin typeface="Comic Sans MS" pitchFamily="66" charset="0"/>
              </a:rPr>
              <a:t>/</a:t>
            </a:r>
            <a:r>
              <a:rPr lang="en-US" sz="3600" dirty="0" err="1" smtClean="0">
                <a:latin typeface="Comic Sans MS" pitchFamily="66" charset="0"/>
              </a:rPr>
              <a:t>amistosa</a:t>
            </a:r>
            <a:endParaRPr lang="en-US" sz="36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>
                <a:latin typeface="Comic Sans MS" pitchFamily="66" charset="0"/>
              </a:rPr>
              <a:t>generoso</a:t>
            </a:r>
            <a:r>
              <a:rPr lang="en-US" sz="3600" dirty="0" smtClean="0">
                <a:latin typeface="Comic Sans MS" pitchFamily="66" charset="0"/>
              </a:rPr>
              <a:t>/</a:t>
            </a:r>
            <a:r>
              <a:rPr lang="en-US" sz="3600" dirty="0" err="1" smtClean="0">
                <a:latin typeface="Comic Sans MS" pitchFamily="66" charset="0"/>
              </a:rPr>
              <a:t>generosa</a:t>
            </a:r>
            <a:endParaRPr lang="en-US" sz="3600" dirty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cabeza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encontrar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77200" y="0"/>
            <a:ext cx="1066800" cy="6889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382000" cy="5943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numCol="2">
            <a:noAutofit/>
          </a:bodyPr>
          <a:lstStyle/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entretener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gemelo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suficiente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esperar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diferencia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dólar</a:t>
            </a:r>
            <a:endParaRPr lang="en-US" sz="4400" dirty="0" smtClean="0"/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alegre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mantener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admirar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>
                <a:latin typeface="Comic Sans MS" pitchFamily="66" charset="0"/>
              </a:rPr>
              <a:t>derecho</a:t>
            </a:r>
            <a:r>
              <a:rPr lang="en-US" sz="3600" dirty="0" smtClean="0">
                <a:latin typeface="Comic Sans MS" pitchFamily="66" charset="0"/>
              </a:rPr>
              <a:t>/</a:t>
            </a:r>
            <a:r>
              <a:rPr lang="en-US" sz="3600" dirty="0" err="1" smtClean="0">
                <a:latin typeface="Comic Sans MS" pitchFamily="66" charset="0"/>
              </a:rPr>
              <a:t>derecha</a:t>
            </a:r>
            <a:endParaRPr lang="en-US" sz="36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77200" y="0"/>
            <a:ext cx="1066800" cy="6889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503920" cy="5943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numCol="2">
            <a:noAutofit/>
          </a:bodyPr>
          <a:lstStyle/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agradable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smtClean="0">
                <a:latin typeface="Comic Sans MS" pitchFamily="66" charset="0"/>
              </a:rPr>
              <a:t>ciudad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aunque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>
                <a:latin typeface="Comic Sans MS" pitchFamily="66" charset="0"/>
              </a:rPr>
              <a:t>c</a:t>
            </a:r>
            <a:r>
              <a:rPr lang="en-US" sz="3600" dirty="0" err="1" smtClean="0">
                <a:latin typeface="Comic Sans MS" pitchFamily="66" charset="0"/>
              </a:rPr>
              <a:t>ansado</a:t>
            </a:r>
            <a:r>
              <a:rPr lang="en-US" sz="3600" dirty="0" smtClean="0">
                <a:latin typeface="Comic Sans MS" pitchFamily="66" charset="0"/>
              </a:rPr>
              <a:t>/</a:t>
            </a:r>
            <a:r>
              <a:rPr lang="en-US" sz="3600" dirty="0" err="1" smtClean="0">
                <a:latin typeface="Comic Sans MS" pitchFamily="66" charset="0"/>
              </a:rPr>
              <a:t>cansada</a:t>
            </a:r>
            <a:endParaRPr lang="en-US" sz="36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excelente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demasiado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>
                <a:latin typeface="Comic Sans MS" pitchFamily="66" charset="0"/>
              </a:rPr>
              <a:t>contento</a:t>
            </a:r>
            <a:r>
              <a:rPr lang="en-US" sz="3600" dirty="0" smtClean="0">
                <a:latin typeface="Comic Sans MS" pitchFamily="66" charset="0"/>
              </a:rPr>
              <a:t>/</a:t>
            </a:r>
            <a:r>
              <a:rPr lang="en-US" sz="3600" dirty="0" err="1" smtClean="0">
                <a:latin typeface="Comic Sans MS" pitchFamily="66" charset="0"/>
              </a:rPr>
              <a:t>contenta</a:t>
            </a:r>
            <a:endParaRPr lang="en-US" sz="36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cinco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enseguida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conocer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77200" y="0"/>
            <a:ext cx="1066800" cy="6889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382000" cy="5943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numCol="2">
            <a:noAutofit/>
          </a:bodyPr>
          <a:lstStyle/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desaparecer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autor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personajes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cuidado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smtClean="0">
                <a:latin typeface="Comic Sans MS" pitchFamily="66" charset="0"/>
              </a:rPr>
              <a:t>dice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estado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>
                <a:latin typeface="Comic Sans MS" pitchFamily="66" charset="0"/>
              </a:rPr>
              <a:t>famoso</a:t>
            </a:r>
            <a:r>
              <a:rPr lang="en-US" sz="3600" dirty="0" smtClean="0">
                <a:latin typeface="Comic Sans MS" pitchFamily="66" charset="0"/>
              </a:rPr>
              <a:t>/</a:t>
            </a:r>
            <a:r>
              <a:rPr lang="en-US" sz="3600" dirty="0" err="1" smtClean="0">
                <a:latin typeface="Comic Sans MS" pitchFamily="66" charset="0"/>
              </a:rPr>
              <a:t>famosa</a:t>
            </a:r>
            <a:endParaRPr lang="en-US" sz="36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finalmente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>
                <a:latin typeface="Comic Sans MS" pitchFamily="66" charset="0"/>
              </a:rPr>
              <a:t>dichoso</a:t>
            </a:r>
            <a:r>
              <a:rPr lang="en-US" sz="3600" dirty="0" smtClean="0">
                <a:latin typeface="Comic Sans MS" pitchFamily="66" charset="0"/>
              </a:rPr>
              <a:t>/</a:t>
            </a:r>
            <a:r>
              <a:rPr lang="en-US" sz="3600" dirty="0" err="1" smtClean="0">
                <a:latin typeface="Comic Sans MS" pitchFamily="66" charset="0"/>
              </a:rPr>
              <a:t>dichosa</a:t>
            </a:r>
            <a:endParaRPr lang="en-US" sz="36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>
                <a:latin typeface="Comic Sans MS" pitchFamily="66" charset="0"/>
              </a:rPr>
              <a:t>gracioso</a:t>
            </a:r>
            <a:r>
              <a:rPr lang="en-US" sz="3600" dirty="0" smtClean="0">
                <a:latin typeface="Comic Sans MS" pitchFamily="66" charset="0"/>
              </a:rPr>
              <a:t>/</a:t>
            </a:r>
            <a:r>
              <a:rPr lang="en-US" sz="3600" dirty="0" err="1" smtClean="0">
                <a:latin typeface="Comic Sans MS" pitchFamily="66" charset="0"/>
              </a:rPr>
              <a:t>graciosa</a:t>
            </a:r>
            <a:endParaRPr lang="en-US" sz="36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77200" y="0"/>
            <a:ext cx="1066800" cy="6889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382000" cy="5943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numCol="2">
            <a:noAutofit/>
          </a:bodyPr>
          <a:lstStyle/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hacia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impaciente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smtClean="0">
                <a:latin typeface="Comic Sans MS" pitchFamily="66" charset="0"/>
              </a:rPr>
              <a:t>lentamente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hilo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imposible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jugoso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llamar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siete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>
                <a:latin typeface="Comic Sans MS" pitchFamily="66" charset="0"/>
              </a:rPr>
              <a:t>señor</a:t>
            </a:r>
            <a:r>
              <a:rPr lang="en-US" sz="3600" dirty="0" smtClean="0">
                <a:latin typeface="Comic Sans MS" pitchFamily="66" charset="0"/>
              </a:rPr>
              <a:t>/</a:t>
            </a:r>
            <a:r>
              <a:rPr lang="en-US" sz="3600" dirty="0" err="1" smtClean="0">
                <a:latin typeface="Comic Sans MS" pitchFamily="66" charset="0"/>
              </a:rPr>
              <a:t>señora</a:t>
            </a:r>
            <a:endParaRPr lang="en-US" sz="3600" dirty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temprano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77200" y="0"/>
            <a:ext cx="1066800" cy="6889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382000" cy="5943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numCol="2">
            <a:noAutofit/>
          </a:bodyPr>
          <a:lstStyle/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opcional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juguete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listo</a:t>
            </a:r>
            <a:r>
              <a:rPr lang="en-US" sz="4400" dirty="0" smtClean="0">
                <a:latin typeface="Comic Sans MS" pitchFamily="66" charset="0"/>
              </a:rPr>
              <a:t>/</a:t>
            </a:r>
            <a:r>
              <a:rPr lang="en-US" sz="4400" dirty="0" err="1" smtClean="0">
                <a:latin typeface="Comic Sans MS" pitchFamily="66" charset="0"/>
              </a:rPr>
              <a:t>lista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/>
              <a:t>ningún</a:t>
            </a:r>
            <a:r>
              <a:rPr lang="en-US" sz="4400" dirty="0"/>
              <a:t>/</a:t>
            </a:r>
            <a:r>
              <a:rPr lang="en-US" sz="4400" dirty="0" err="1"/>
              <a:t>ninguna</a:t>
            </a:r>
            <a:endParaRPr lang="en-US" sz="4400" dirty="0"/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observar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lápiz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invierno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parece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mostrar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rehacer</a:t>
            </a: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smtClean="0">
                <a:latin typeface="Comic Sans MS" pitchFamily="66" charset="0"/>
              </a:rPr>
              <a:t>saber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 algn="l"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109</Words>
  <Application>Microsoft Office PowerPoint</Application>
  <PresentationFormat>On-screen Show (4:3)</PresentationFormat>
  <Paragraphs>165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Gary</dc:creator>
  <cp:lastModifiedBy>gmarcus</cp:lastModifiedBy>
  <cp:revision>6</cp:revision>
  <dcterms:created xsi:type="dcterms:W3CDTF">2013-09-02T02:00:00Z</dcterms:created>
  <dcterms:modified xsi:type="dcterms:W3CDTF">2013-09-03T14:07:38Z</dcterms:modified>
</cp:coreProperties>
</file>