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4" r:id="rId31"/>
    <p:sldId id="293" r:id="rId32"/>
    <p:sldId id="292" r:id="rId33"/>
    <p:sldId id="291" r:id="rId34"/>
    <p:sldId id="290" r:id="rId35"/>
    <p:sldId id="289" r:id="rId36"/>
    <p:sldId id="288" r:id="rId37"/>
    <p:sldId id="287" r:id="rId38"/>
    <p:sldId id="286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72" autoAdjust="0"/>
  </p:normalViewPr>
  <p:slideViewPr>
    <p:cSldViewPr>
      <p:cViewPr varScale="1">
        <p:scale>
          <a:sx n="72" d="100"/>
          <a:sy n="72" d="100"/>
        </p:scale>
        <p:origin x="-9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8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6027E-811F-48D2-B54A-5AF84C891F2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85A4D-FBCA-4F33-A07B-F99B5A3EE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5A4D-FBCA-4F33-A07B-F99B5A3EE05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1520C-5817-42DE-98E2-1D4506CA8290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8C935-DD34-456E-AED4-B15BB07C2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6172200"/>
          </a:xfrm>
          <a:solidFill>
            <a:srgbClr val="00B05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9600" b="1" dirty="0" smtClean="0"/>
              <a:t>Kindergarten</a:t>
            </a: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Sight        Words</a:t>
            </a:r>
            <a:endParaRPr lang="en-US" sz="9600" b="1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that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it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he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for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was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on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are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with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his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t</a:t>
            </a:r>
            <a:r>
              <a:rPr lang="en-US" sz="12000" b="1" dirty="0" smtClean="0"/>
              <a:t>he	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they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at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be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this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went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I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have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were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by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one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of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had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not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but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what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all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am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my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we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there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can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and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she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see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like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said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if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do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will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play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s</a:t>
            </a:r>
            <a:r>
              <a:rPr lang="en-US" sz="12000" b="1" dirty="0" smtClean="0"/>
              <a:t>o 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how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up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rgbClr val="00B050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>
                <a:latin typeface="Freestyle Script" pitchFamily="66" charset="0"/>
              </a:rPr>
              <a:t>The End</a:t>
            </a:r>
            <a:endParaRPr lang="en-US" sz="12000" b="1" dirty="0" smtClean="0">
              <a:latin typeface="Freestyle Script" pitchFamily="66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to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in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is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1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12000" b="1" dirty="0" smtClean="0"/>
              <a:t>you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105</Words>
  <Application>Microsoft Office PowerPoint</Application>
  <PresentationFormat>On-screen Show (4:3)</PresentationFormat>
  <Paragraphs>155</Paragraphs>
  <Slides>52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Kindergarten Sight        Words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Grade  High Frequency Words</dc:title>
  <dc:creator>rchiado</dc:creator>
  <cp:lastModifiedBy>rchiado</cp:lastModifiedBy>
  <cp:revision>15</cp:revision>
  <dcterms:created xsi:type="dcterms:W3CDTF">2010-02-18T23:05:31Z</dcterms:created>
  <dcterms:modified xsi:type="dcterms:W3CDTF">2010-02-19T22:59:40Z</dcterms:modified>
</cp:coreProperties>
</file>