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94" r:id="rId31"/>
    <p:sldId id="293" r:id="rId32"/>
    <p:sldId id="292" r:id="rId33"/>
    <p:sldId id="291" r:id="rId34"/>
    <p:sldId id="290" r:id="rId35"/>
    <p:sldId id="289" r:id="rId36"/>
    <p:sldId id="288" r:id="rId37"/>
    <p:sldId id="287" r:id="rId38"/>
    <p:sldId id="286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8" autoAdjust="0"/>
    <p:restoredTop sz="86472" autoAdjust="0"/>
  </p:normalViewPr>
  <p:slideViewPr>
    <p:cSldViewPr>
      <p:cViewPr varScale="1">
        <p:scale>
          <a:sx n="72" d="100"/>
          <a:sy n="72" d="100"/>
        </p:scale>
        <p:origin x="-93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88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C6027E-811F-48D2-B54A-5AF84C891F2F}" type="datetimeFigureOut">
              <a:rPr lang="en-US" smtClean="0"/>
              <a:pPr/>
              <a:t>2/19/2010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F85A4D-FBCA-4F33-A07B-F99B5A3EE0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85A4D-FBCA-4F33-A07B-F99B5A3EE05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85A4D-FBCA-4F33-A07B-F99B5A3EE05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85A4D-FBCA-4F33-A07B-F99B5A3EE05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85A4D-FBCA-4F33-A07B-F99B5A3EE05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85A4D-FBCA-4F33-A07B-F99B5A3EE05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85A4D-FBCA-4F33-A07B-F99B5A3EE05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85A4D-FBCA-4F33-A07B-F99B5A3EE05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85A4D-FBCA-4F33-A07B-F99B5A3EE05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85A4D-FBCA-4F33-A07B-F99B5A3EE05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85A4D-FBCA-4F33-A07B-F99B5A3EE05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85A4D-FBCA-4F33-A07B-F99B5A3EE05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85A4D-FBCA-4F33-A07B-F99B5A3EE05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85A4D-FBCA-4F33-A07B-F99B5A3EE05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85A4D-FBCA-4F33-A07B-F99B5A3EE053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85A4D-FBCA-4F33-A07B-F99B5A3EE053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85A4D-FBCA-4F33-A07B-F99B5A3EE053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85A4D-FBCA-4F33-A07B-F99B5A3EE053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85A4D-FBCA-4F33-A07B-F99B5A3EE053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85A4D-FBCA-4F33-A07B-F99B5A3EE053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85A4D-FBCA-4F33-A07B-F99B5A3EE053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85A4D-FBCA-4F33-A07B-F99B5A3EE053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85A4D-FBCA-4F33-A07B-F99B5A3EE053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85A4D-FBCA-4F33-A07B-F99B5A3EE05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85A4D-FBCA-4F33-A07B-F99B5A3EE053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85A4D-FBCA-4F33-A07B-F99B5A3EE053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85A4D-FBCA-4F33-A07B-F99B5A3EE053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85A4D-FBCA-4F33-A07B-F99B5A3EE053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85A4D-FBCA-4F33-A07B-F99B5A3EE053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85A4D-FBCA-4F33-A07B-F99B5A3EE053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85A4D-FBCA-4F33-A07B-F99B5A3EE053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85A4D-FBCA-4F33-A07B-F99B5A3EE053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85A4D-FBCA-4F33-A07B-F99B5A3EE053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85A4D-FBCA-4F33-A07B-F99B5A3EE053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85A4D-FBCA-4F33-A07B-F99B5A3EE05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85A4D-FBCA-4F33-A07B-F99B5A3EE053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85A4D-FBCA-4F33-A07B-F99B5A3EE053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85A4D-FBCA-4F33-A07B-F99B5A3EE053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85A4D-FBCA-4F33-A07B-F99B5A3EE053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85A4D-FBCA-4F33-A07B-F99B5A3EE053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85A4D-FBCA-4F33-A07B-F99B5A3EE053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85A4D-FBCA-4F33-A07B-F99B5A3EE053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85A4D-FBCA-4F33-A07B-F99B5A3EE053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85A4D-FBCA-4F33-A07B-F99B5A3EE053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85A4D-FBCA-4F33-A07B-F99B5A3EE053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85A4D-FBCA-4F33-A07B-F99B5A3EE05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85A4D-FBCA-4F33-A07B-F99B5A3EE053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85A4D-FBCA-4F33-A07B-F99B5A3EE053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85A4D-FBCA-4F33-A07B-F99B5A3EE053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85A4D-FBCA-4F33-A07B-F99B5A3EE05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85A4D-FBCA-4F33-A07B-F99B5A3EE05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85A4D-FBCA-4F33-A07B-F99B5A3EE05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85A4D-FBCA-4F33-A07B-F99B5A3EE05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1520C-5817-42DE-98E2-1D4506CA8290}" type="datetimeFigureOut">
              <a:rPr lang="en-US" smtClean="0"/>
              <a:pPr/>
              <a:t>2/19/2010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C935-DD34-456E-AED4-B15BB07C2A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2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1520C-5817-42DE-98E2-1D4506CA8290}" type="datetimeFigureOut">
              <a:rPr lang="en-US" smtClean="0"/>
              <a:pPr/>
              <a:t>2/19/2010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C935-DD34-456E-AED4-B15BB07C2A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2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1520C-5817-42DE-98E2-1D4506CA8290}" type="datetimeFigureOut">
              <a:rPr lang="en-US" smtClean="0"/>
              <a:pPr/>
              <a:t>2/19/2010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C935-DD34-456E-AED4-B15BB07C2A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2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1520C-5817-42DE-98E2-1D4506CA8290}" type="datetimeFigureOut">
              <a:rPr lang="en-US" smtClean="0"/>
              <a:pPr/>
              <a:t>2/19/2010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C935-DD34-456E-AED4-B15BB07C2A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2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1520C-5817-42DE-98E2-1D4506CA8290}" type="datetimeFigureOut">
              <a:rPr lang="en-US" smtClean="0"/>
              <a:pPr/>
              <a:t>2/19/2010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C935-DD34-456E-AED4-B15BB07C2A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2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1520C-5817-42DE-98E2-1D4506CA8290}" type="datetimeFigureOut">
              <a:rPr lang="en-US" smtClean="0"/>
              <a:pPr/>
              <a:t>2/19/2010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C935-DD34-456E-AED4-B15BB07C2A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2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1520C-5817-42DE-98E2-1D4506CA8290}" type="datetimeFigureOut">
              <a:rPr lang="en-US" smtClean="0"/>
              <a:pPr/>
              <a:t>2/19/2010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C935-DD34-456E-AED4-B15BB07C2A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2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1520C-5817-42DE-98E2-1D4506CA8290}" type="datetimeFigureOut">
              <a:rPr lang="en-US" smtClean="0"/>
              <a:pPr/>
              <a:t>2/19/2010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C935-DD34-456E-AED4-B15BB07C2A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2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1520C-5817-42DE-98E2-1D4506CA8290}" type="datetimeFigureOut">
              <a:rPr lang="en-US" smtClean="0"/>
              <a:pPr/>
              <a:t>2/19/2010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C935-DD34-456E-AED4-B15BB07C2A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2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1520C-5817-42DE-98E2-1D4506CA8290}" type="datetimeFigureOut">
              <a:rPr lang="en-US" smtClean="0"/>
              <a:pPr/>
              <a:t>2/19/2010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C935-DD34-456E-AED4-B15BB07C2A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2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1520C-5817-42DE-98E2-1D4506CA8290}" type="datetimeFigureOut">
              <a:rPr lang="en-US" smtClean="0"/>
              <a:pPr/>
              <a:t>2/19/2010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C935-DD34-456E-AED4-B15BB07C2A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2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1520C-5817-42DE-98E2-1D4506CA8290}" type="datetimeFigureOut">
              <a:rPr lang="en-US" smtClean="0"/>
              <a:pPr/>
              <a:t>2/19/2010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8C935-DD34-456E-AED4-B15BB07C2A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2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6172200"/>
          </a:xfrm>
          <a:solidFill>
            <a:srgbClr val="00B050"/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 sz="9600" b="1" dirty="0" smtClean="0"/>
              <a:t>Kindergarten</a:t>
            </a:r>
            <a:r>
              <a:rPr lang="en-US" sz="9600" b="1" dirty="0" smtClean="0"/>
              <a:t/>
            </a:r>
            <a:br>
              <a:rPr lang="en-US" sz="9600" b="1" dirty="0" smtClean="0"/>
            </a:br>
            <a:r>
              <a:rPr lang="en-US" sz="9600" b="1" dirty="0" smtClean="0"/>
              <a:t>Sight        Words</a:t>
            </a:r>
            <a:endParaRPr lang="en-US" sz="9600" b="1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1"/>
          </a:xfrm>
          <a:solidFill>
            <a:schemeClr val="bg1"/>
          </a:solidFill>
        </p:spPr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12000" b="1" dirty="0" smtClean="0"/>
              <a:t>that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1"/>
          </a:xfrm>
          <a:solidFill>
            <a:schemeClr val="bg1"/>
          </a:solidFill>
        </p:spPr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12000" b="1" dirty="0" smtClean="0"/>
              <a:t>it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1"/>
          </a:xfrm>
          <a:solidFill>
            <a:schemeClr val="bg1"/>
          </a:solidFill>
        </p:spPr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12000" b="1" dirty="0" smtClean="0"/>
              <a:t>he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1"/>
          </a:xfrm>
          <a:solidFill>
            <a:schemeClr val="bg1"/>
          </a:solidFill>
        </p:spPr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12000" b="1" dirty="0" smtClean="0"/>
              <a:t>for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1"/>
          </a:xfrm>
          <a:solidFill>
            <a:schemeClr val="bg1"/>
          </a:solidFill>
        </p:spPr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12000" b="1" dirty="0" smtClean="0"/>
              <a:t>was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1"/>
          </a:xfrm>
          <a:solidFill>
            <a:schemeClr val="bg1"/>
          </a:solidFill>
        </p:spPr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12000" b="1" dirty="0" smtClean="0"/>
              <a:t>on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1"/>
          </a:xfrm>
          <a:solidFill>
            <a:schemeClr val="bg1"/>
          </a:solidFill>
        </p:spPr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12000" b="1" dirty="0" smtClean="0"/>
              <a:t>are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1"/>
          </a:xfrm>
          <a:solidFill>
            <a:schemeClr val="bg1"/>
          </a:solidFill>
        </p:spPr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12000" b="1" dirty="0" smtClean="0"/>
              <a:t>as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1"/>
          </a:xfrm>
          <a:solidFill>
            <a:schemeClr val="bg1"/>
          </a:solidFill>
        </p:spPr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12000" b="1" dirty="0" smtClean="0"/>
              <a:t>with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1"/>
          </a:xfrm>
          <a:solidFill>
            <a:schemeClr val="bg1"/>
          </a:solidFill>
        </p:spPr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12000" b="1" dirty="0" smtClean="0"/>
              <a:t>his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3429001"/>
          </a:xfrm>
          <a:solidFill>
            <a:schemeClr val="bg1"/>
          </a:solidFill>
        </p:spPr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12000" b="1" dirty="0" smtClean="0"/>
              <a:t>t</a:t>
            </a:r>
            <a:r>
              <a:rPr lang="en-US" sz="12000" b="1" dirty="0" smtClean="0"/>
              <a:t>he	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1"/>
          </a:xfrm>
          <a:solidFill>
            <a:schemeClr val="bg1"/>
          </a:solidFill>
        </p:spPr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12000" b="1" dirty="0" smtClean="0"/>
              <a:t>they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1"/>
          </a:xfrm>
          <a:solidFill>
            <a:schemeClr val="bg1"/>
          </a:solidFill>
        </p:spPr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12000" b="1" dirty="0" smtClean="0"/>
              <a:t>at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1"/>
          </a:xfrm>
          <a:solidFill>
            <a:schemeClr val="bg1"/>
          </a:solidFill>
        </p:spPr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12000" b="1" dirty="0" smtClean="0"/>
              <a:t>be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1"/>
          </a:xfrm>
          <a:solidFill>
            <a:schemeClr val="bg1"/>
          </a:solidFill>
        </p:spPr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12000" b="1" dirty="0" smtClean="0"/>
              <a:t>this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1"/>
          </a:xfrm>
          <a:solidFill>
            <a:schemeClr val="bg1"/>
          </a:solidFill>
        </p:spPr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12000" b="1" dirty="0" smtClean="0"/>
              <a:t>went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1"/>
          </a:xfrm>
          <a:solidFill>
            <a:schemeClr val="bg1"/>
          </a:solidFill>
        </p:spPr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12000" b="1" dirty="0" smtClean="0"/>
              <a:t>I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1"/>
          </a:xfrm>
          <a:solidFill>
            <a:schemeClr val="bg1"/>
          </a:solidFill>
        </p:spPr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12000" b="1" dirty="0" smtClean="0"/>
              <a:t>have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1"/>
          </a:xfrm>
          <a:solidFill>
            <a:schemeClr val="bg1"/>
          </a:solidFill>
        </p:spPr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12000" b="1" dirty="0" smtClean="0"/>
              <a:t>were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1"/>
          </a:xfrm>
          <a:solidFill>
            <a:schemeClr val="bg1"/>
          </a:solidFill>
        </p:spPr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12000" b="1" dirty="0" smtClean="0"/>
              <a:t>by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1"/>
          </a:xfrm>
          <a:solidFill>
            <a:schemeClr val="bg1"/>
          </a:solidFill>
        </p:spPr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12000" b="1" dirty="0" smtClean="0"/>
              <a:t>one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3999"/>
            <a:ext cx="8229600" cy="3429001"/>
          </a:xfrm>
          <a:solidFill>
            <a:schemeClr val="bg1"/>
          </a:solidFill>
        </p:spPr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12000" b="1" dirty="0" smtClean="0"/>
              <a:t>of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1"/>
          </a:xfrm>
          <a:solidFill>
            <a:schemeClr val="bg1"/>
          </a:solidFill>
        </p:spPr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12000" b="1" dirty="0" smtClean="0"/>
              <a:t>had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3429001"/>
          </a:xfrm>
          <a:solidFill>
            <a:schemeClr val="bg1"/>
          </a:solidFill>
        </p:spPr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12000" b="1" dirty="0" smtClean="0"/>
              <a:t>not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1"/>
          </a:xfrm>
          <a:solidFill>
            <a:schemeClr val="bg1"/>
          </a:solidFill>
        </p:spPr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12000" b="1" dirty="0" smtClean="0"/>
              <a:t>but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3429001"/>
          </a:xfrm>
          <a:solidFill>
            <a:schemeClr val="bg1"/>
          </a:solidFill>
        </p:spPr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12000" b="1" dirty="0" smtClean="0"/>
              <a:t>what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1"/>
          </a:xfrm>
          <a:solidFill>
            <a:schemeClr val="bg1"/>
          </a:solidFill>
        </p:spPr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12000" b="1" dirty="0" smtClean="0"/>
              <a:t>all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1"/>
          </a:xfrm>
          <a:solidFill>
            <a:schemeClr val="bg1"/>
          </a:solidFill>
        </p:spPr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12000" b="1" dirty="0" smtClean="0"/>
              <a:t>am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1"/>
          </a:xfrm>
          <a:solidFill>
            <a:schemeClr val="bg1"/>
          </a:solidFill>
        </p:spPr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12000" b="1" dirty="0" smtClean="0"/>
              <a:t>my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1"/>
          </a:xfrm>
          <a:solidFill>
            <a:schemeClr val="bg1"/>
          </a:solidFill>
        </p:spPr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12000" b="1" dirty="0" smtClean="0"/>
              <a:t>we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1"/>
          </a:xfrm>
          <a:solidFill>
            <a:schemeClr val="bg1"/>
          </a:solidFill>
        </p:spPr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12000" b="1" dirty="0" smtClean="0"/>
              <a:t>there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1"/>
          </a:xfrm>
          <a:solidFill>
            <a:schemeClr val="bg1"/>
          </a:solidFill>
        </p:spPr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12000" b="1" dirty="0" smtClean="0"/>
              <a:t>can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1"/>
          </a:xfrm>
          <a:solidFill>
            <a:schemeClr val="bg1"/>
          </a:solidFill>
        </p:spPr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12000" b="1" dirty="0" smtClean="0"/>
              <a:t>and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1"/>
          </a:xfrm>
          <a:solidFill>
            <a:schemeClr val="bg1"/>
          </a:solidFill>
        </p:spPr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12000" b="1" dirty="0" smtClean="0"/>
              <a:t>an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1"/>
          </a:xfrm>
          <a:solidFill>
            <a:schemeClr val="bg1"/>
          </a:solidFill>
        </p:spPr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12000" b="1" dirty="0" smtClean="0"/>
              <a:t>she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1"/>
          </a:xfrm>
          <a:solidFill>
            <a:schemeClr val="bg1"/>
          </a:solidFill>
        </p:spPr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12000" b="1" dirty="0" smtClean="0"/>
              <a:t>see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1"/>
          </a:xfrm>
          <a:solidFill>
            <a:schemeClr val="bg1"/>
          </a:solidFill>
        </p:spPr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12000" b="1" dirty="0" smtClean="0"/>
              <a:t>like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1"/>
          </a:xfrm>
          <a:solidFill>
            <a:schemeClr val="bg1"/>
          </a:solidFill>
        </p:spPr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12000" b="1" dirty="0" smtClean="0"/>
              <a:t>said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1"/>
          </a:xfrm>
          <a:solidFill>
            <a:schemeClr val="bg1"/>
          </a:solidFill>
        </p:spPr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12000" b="1" dirty="0" smtClean="0"/>
              <a:t>if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1"/>
          </a:xfrm>
          <a:solidFill>
            <a:schemeClr val="bg1"/>
          </a:solidFill>
        </p:spPr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12000" b="1" dirty="0" smtClean="0"/>
              <a:t>do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1"/>
          </a:xfrm>
          <a:solidFill>
            <a:schemeClr val="bg1"/>
          </a:solidFill>
        </p:spPr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12000" b="1" dirty="0" smtClean="0"/>
              <a:t>will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1"/>
          </a:xfrm>
          <a:solidFill>
            <a:schemeClr val="bg1"/>
          </a:solidFill>
        </p:spPr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12000" b="1" dirty="0" smtClean="0"/>
              <a:t>play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1"/>
          </a:xfrm>
          <a:solidFill>
            <a:schemeClr val="bg1"/>
          </a:solidFill>
        </p:spPr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12000" b="1" dirty="0" smtClean="0"/>
              <a:t>s</a:t>
            </a:r>
            <a:r>
              <a:rPr lang="en-US" sz="12000" b="1" dirty="0" smtClean="0"/>
              <a:t>o 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1"/>
          </a:xfrm>
          <a:solidFill>
            <a:schemeClr val="bg1"/>
          </a:solidFill>
        </p:spPr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12000" b="1" dirty="0" smtClean="0"/>
              <a:t>a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1"/>
          </a:xfrm>
          <a:solidFill>
            <a:schemeClr val="bg1"/>
          </a:solidFill>
        </p:spPr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12000" b="1" dirty="0" smtClean="0"/>
              <a:t>how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1"/>
          </a:xfrm>
          <a:solidFill>
            <a:schemeClr val="bg1"/>
          </a:solidFill>
        </p:spPr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12000" b="1" dirty="0" smtClean="0"/>
              <a:t>up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1"/>
          </a:xfrm>
          <a:solidFill>
            <a:srgbClr val="00B050"/>
          </a:solidFill>
        </p:spPr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12000" b="1" dirty="0" smtClean="0">
                <a:latin typeface="Freestyle Script" pitchFamily="66" charset="0"/>
              </a:rPr>
              <a:t>The End</a:t>
            </a:r>
            <a:endParaRPr lang="en-US" sz="12000" b="1" dirty="0" smtClean="0">
              <a:latin typeface="Freestyle Script" pitchFamily="66" charset="0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1"/>
          </a:xfrm>
          <a:solidFill>
            <a:schemeClr val="bg1"/>
          </a:solidFill>
        </p:spPr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12000" b="1" dirty="0" smtClean="0"/>
              <a:t>to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1"/>
          </a:xfrm>
          <a:solidFill>
            <a:schemeClr val="bg1"/>
          </a:solidFill>
        </p:spPr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12000" b="1" dirty="0" smtClean="0"/>
              <a:t>in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1"/>
          </a:xfrm>
          <a:solidFill>
            <a:schemeClr val="bg1"/>
          </a:solidFill>
        </p:spPr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12000" b="1" dirty="0" smtClean="0"/>
              <a:t>is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1"/>
          </a:xfrm>
          <a:solidFill>
            <a:schemeClr val="bg1"/>
          </a:solidFill>
        </p:spPr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12000" b="1" dirty="0" smtClean="0"/>
              <a:t>you</a:t>
            </a:r>
            <a:endParaRPr lang="en-US" sz="12000" b="1" dirty="0" smtClean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</TotalTime>
  <Words>105</Words>
  <Application>Microsoft Office PowerPoint</Application>
  <PresentationFormat>On-screen Show (4:3)</PresentationFormat>
  <Paragraphs>155</Paragraphs>
  <Slides>52</Slides>
  <Notes>52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Office Theme</vt:lpstr>
      <vt:lpstr>Kindergarten Sight        Words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4th Grade  High Frequency Words</dc:title>
  <dc:creator>rchiado</dc:creator>
  <cp:lastModifiedBy>rchiado</cp:lastModifiedBy>
  <cp:revision>15</cp:revision>
  <dcterms:created xsi:type="dcterms:W3CDTF">2010-02-18T23:05:31Z</dcterms:created>
  <dcterms:modified xsi:type="dcterms:W3CDTF">2010-02-19T22:59:40Z</dcterms:modified>
</cp:coreProperties>
</file>