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D1E925-10FE-4137-B95C-95876411B40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2D0B21-554E-4CF4-AAAE-7FA77F247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Español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Discusiones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49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endParaRPr lang="en-US" dirty="0"/>
          </a:p>
        </p:txBody>
      </p:sp>
      <p:pic>
        <p:nvPicPr>
          <p:cNvPr id="1026" name="Picture 2" descr="H:\Academic Conferences\DI Materials\Hacer un Pregunt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5767"/>
            <a:ext cx="3086100" cy="351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Academic Conferences\DI Materials\pregunta text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144837" cy="349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Estar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err="1" smtClean="0"/>
              <a:t>estar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endParaRPr lang="en-US" dirty="0"/>
          </a:p>
        </p:txBody>
      </p:sp>
      <p:pic>
        <p:nvPicPr>
          <p:cNvPr id="2050" name="Picture 2" descr="H:\Academic Conferences\DI Materials\Estar de acuerdo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92531"/>
            <a:ext cx="3072384" cy="3461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Academic Conferences\DI Materials\estar de acuerdo text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903537" cy="338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1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Construir</a:t>
            </a:r>
            <a:r>
              <a:rPr lang="en-US" dirty="0" smtClean="0"/>
              <a:t> o </a:t>
            </a:r>
            <a:r>
              <a:rPr lang="en-US" dirty="0" err="1" smtClean="0"/>
              <a:t>ampliar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idea</a:t>
            </a:r>
            <a:endParaRPr lang="en-US" dirty="0"/>
          </a:p>
        </p:txBody>
      </p:sp>
      <p:pic>
        <p:nvPicPr>
          <p:cNvPr id="3074" name="Picture 2" descr="H:\Academic Conferences\DI Materials\construir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59127"/>
            <a:ext cx="3044952" cy="351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Academic Conferences\DI Materials\construir text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141663" cy="340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6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Pensamiento</a:t>
            </a:r>
            <a:endParaRPr lang="en-US" dirty="0"/>
          </a:p>
        </p:txBody>
      </p:sp>
      <p:pic>
        <p:nvPicPr>
          <p:cNvPr id="4098" name="Picture 2" descr="H:\Academic Conferences\DI Materials\compartir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182112" cy="363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Academic Conferences\DI Materials\compartir text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278187" cy="3671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69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Citar</a:t>
            </a:r>
            <a:r>
              <a:rPr lang="en-US" dirty="0" smtClean="0"/>
              <a:t> La </a:t>
            </a:r>
            <a:r>
              <a:rPr lang="en-US" dirty="0" err="1" smtClean="0"/>
              <a:t>evidencia</a:t>
            </a:r>
            <a:endParaRPr lang="en-US" dirty="0"/>
          </a:p>
        </p:txBody>
      </p:sp>
      <p:pic>
        <p:nvPicPr>
          <p:cNvPr id="5122" name="Picture 2" descr="H:\Academic Conferences\DI Materials\Citar la evidenci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012948" cy="3534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Academic Conferences\DI Materials\citar text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190875" cy="352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1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</TotalTime>
  <Words>23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Tarjetas para Discusiones  </vt:lpstr>
      <vt:lpstr>Hacer una Pregunta</vt:lpstr>
      <vt:lpstr>Estar de Acuerdo/ No estar de Acuerdo</vt:lpstr>
      <vt:lpstr>Construir o ampliar una idea</vt:lpstr>
      <vt:lpstr>Compartir tu Pensamiento</vt:lpstr>
      <vt:lpstr>Citar La evidencia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Cards</dc:title>
  <dc:creator>Joanne Garofalo</dc:creator>
  <cp:lastModifiedBy>mwatkins</cp:lastModifiedBy>
  <cp:revision>2</cp:revision>
  <dcterms:created xsi:type="dcterms:W3CDTF">2012-03-14T15:52:45Z</dcterms:created>
  <dcterms:modified xsi:type="dcterms:W3CDTF">2014-05-12T15:31:17Z</dcterms:modified>
</cp:coreProperties>
</file>