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64" r:id="rId4"/>
    <p:sldId id="260" r:id="rId5"/>
    <p:sldId id="258" r:id="rId6"/>
    <p:sldId id="259" r:id="rId7"/>
    <p:sldId id="263" r:id="rId8"/>
    <p:sldId id="271" r:id="rId9"/>
    <p:sldId id="262" r:id="rId10"/>
    <p:sldId id="272" r:id="rId11"/>
    <p:sldId id="265" r:id="rId12"/>
    <p:sldId id="269" r:id="rId13"/>
    <p:sldId id="274" r:id="rId14"/>
    <p:sldId id="273" r:id="rId15"/>
    <p:sldId id="268" r:id="rId16"/>
    <p:sldId id="276" r:id="rId17"/>
    <p:sldId id="261" r:id="rId18"/>
    <p:sldId id="267" r:id="rId19"/>
    <p:sldId id="275" r:id="rId20"/>
    <p:sldId id="270" r:id="rId21"/>
    <p:sldId id="277" r:id="rId22"/>
    <p:sldId id="278" r:id="rId23"/>
    <p:sldId id="281" r:id="rId24"/>
    <p:sldId id="279" r:id="rId25"/>
    <p:sldId id="266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6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98638-BB8C-4D0D-BCC0-EBFE1F64F638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90915-29FB-499A-BACA-5352FC2710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0915-29FB-499A-BACA-5352FC27104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C9A1B49-E3C0-49FB-B332-3B889C1A4E8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993D161-3634-46BD-9CB4-2B8952D3D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3000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1B49-E3C0-49FB-B332-3B889C1A4E8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D161-3634-46BD-9CB4-2B8952D3D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3000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1B49-E3C0-49FB-B332-3B889C1A4E8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D161-3634-46BD-9CB4-2B8952D3D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3000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C9A1B49-E3C0-49FB-B332-3B889C1A4E8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D161-3634-46BD-9CB4-2B8952D3D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3000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C9A1B49-E3C0-49FB-B332-3B889C1A4E8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993D161-3634-46BD-9CB4-2B8952D3D65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00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C9A1B49-E3C0-49FB-B332-3B889C1A4E8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993D161-3634-46BD-9CB4-2B8952D3D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3000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C9A1B49-E3C0-49FB-B332-3B889C1A4E8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993D161-3634-46BD-9CB4-2B8952D3D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00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1B49-E3C0-49FB-B332-3B889C1A4E8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D161-3634-46BD-9CB4-2B8952D3D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3000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C9A1B49-E3C0-49FB-B332-3B889C1A4E8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993D161-3634-46BD-9CB4-2B8952D3D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3000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C9A1B49-E3C0-49FB-B332-3B889C1A4E8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993D161-3634-46BD-9CB4-2B8952D3D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00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C9A1B49-E3C0-49FB-B332-3B889C1A4E8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993D161-3634-46BD-9CB4-2B8952D3D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00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C9A1B49-E3C0-49FB-B332-3B889C1A4E8D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993D161-3634-46BD-9CB4-2B8952D3D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3000">
    <p:wheel spokes="1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800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Prefixes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48000" y="1722437"/>
            <a:ext cx="56388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Suffixes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Tri-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three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In-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not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r>
              <a:rPr lang="en-US" sz="9600" b="1" dirty="0" err="1" smtClean="0">
                <a:solidFill>
                  <a:schemeClr val="accent2"/>
                </a:solidFill>
              </a:rPr>
              <a:t>er</a:t>
            </a:r>
            <a:r>
              <a:rPr lang="en-US" sz="9600" b="1" dirty="0" smtClean="0">
                <a:solidFill>
                  <a:schemeClr val="accent2"/>
                </a:solidFill>
              </a:rPr>
              <a:t>/</a:t>
            </a: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r>
              <a:rPr lang="en-US" sz="9600" b="1" dirty="0" err="1" smtClean="0">
                <a:solidFill>
                  <a:schemeClr val="accent2"/>
                </a:solidFill>
              </a:rPr>
              <a:t>est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124200" y="1722437"/>
            <a:ext cx="60198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7200" b="1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US" sz="7200" b="1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US" sz="72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7200" b="1" dirty="0" smtClean="0">
                <a:solidFill>
                  <a:schemeClr val="accent2"/>
                </a:solidFill>
              </a:rPr>
              <a:t>comparative</a:t>
            </a:r>
            <a:endParaRPr lang="en-US" sz="72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r>
              <a:rPr lang="en-US" sz="9600" b="1" dirty="0" err="1" smtClean="0">
                <a:solidFill>
                  <a:schemeClr val="accent2"/>
                </a:solidFill>
              </a:rPr>
              <a:t>ed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Past tense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Non-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not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Sub-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Under or below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r>
              <a:rPr lang="en-US" sz="9600" b="1" dirty="0" err="1" smtClean="0">
                <a:solidFill>
                  <a:schemeClr val="accent2"/>
                </a:solidFill>
              </a:rPr>
              <a:t>tion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743200" y="1722437"/>
            <a:ext cx="5943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State or quality of</a:t>
            </a: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r>
              <a:rPr lang="en-US" sz="9600" b="1" dirty="0" err="1" smtClean="0">
                <a:solidFill>
                  <a:schemeClr val="accent2"/>
                </a:solidFill>
              </a:rPr>
              <a:t>ly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124200" y="1722437"/>
            <a:ext cx="5562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Forms an adverb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r>
              <a:rPr lang="en-US" sz="9600" b="1" dirty="0" err="1" smtClean="0">
                <a:solidFill>
                  <a:schemeClr val="accent2"/>
                </a:solidFill>
              </a:rPr>
              <a:t>ful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Full of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r>
              <a:rPr lang="en-US" sz="9600" b="1" dirty="0" err="1" smtClean="0">
                <a:solidFill>
                  <a:schemeClr val="accent2"/>
                </a:solidFill>
              </a:rPr>
              <a:t>ment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667000" y="1722437"/>
            <a:ext cx="6477000" cy="49831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Forms noun from a verb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Re-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Again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-less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733800" y="1722437"/>
            <a:ext cx="49530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without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r>
              <a:rPr lang="en-US" sz="9600" b="1" dirty="0" err="1" smtClean="0">
                <a:solidFill>
                  <a:schemeClr val="accent2"/>
                </a:solidFill>
              </a:rPr>
              <a:t>ous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Full of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-able/ -</a:t>
            </a:r>
            <a:r>
              <a:rPr lang="en-US" sz="9600" b="1" dirty="0" err="1" smtClean="0">
                <a:solidFill>
                  <a:schemeClr val="accent2"/>
                </a:solidFill>
              </a:rPr>
              <a:t>ible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Is able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-ward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429000" y="1722437"/>
            <a:ext cx="57150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direction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495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r>
              <a:rPr lang="en-US" sz="9600" b="1" dirty="0" err="1" smtClean="0">
                <a:solidFill>
                  <a:schemeClr val="accent2"/>
                </a:solidFill>
              </a:rPr>
              <a:t>ity</a:t>
            </a:r>
            <a:r>
              <a:rPr lang="en-US" sz="9600" b="1" dirty="0" smtClean="0">
                <a:solidFill>
                  <a:schemeClr val="accent2"/>
                </a:solidFill>
              </a:rPr>
              <a:t>/-</a:t>
            </a:r>
            <a:r>
              <a:rPr lang="en-US" sz="9600" b="1" dirty="0" err="1" smtClean="0">
                <a:solidFill>
                  <a:schemeClr val="accent2"/>
                </a:solidFill>
              </a:rPr>
              <a:t>ty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124200" y="1722437"/>
            <a:ext cx="5562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State or quality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r>
              <a:rPr lang="en-US" sz="9600" b="1" dirty="0" err="1" smtClean="0">
                <a:solidFill>
                  <a:schemeClr val="accent2"/>
                </a:solidFill>
              </a:rPr>
              <a:t>ness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429000" y="1722437"/>
            <a:ext cx="57150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State or quality of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r>
              <a:rPr lang="en-US" sz="9600" b="1" dirty="0" err="1" smtClean="0">
                <a:solidFill>
                  <a:schemeClr val="accent2"/>
                </a:solidFill>
              </a:rPr>
              <a:t>ish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276600" y="1722437"/>
            <a:ext cx="54102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Quality of</a:t>
            </a: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err="1" smtClean="0">
                <a:solidFill>
                  <a:schemeClr val="accent2"/>
                </a:solidFill>
              </a:rPr>
              <a:t>Dis</a:t>
            </a: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not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Pre-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191000" y="1722437"/>
            <a:ext cx="44958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before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Un-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not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Over-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Too much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err="1" smtClean="0">
                <a:solidFill>
                  <a:schemeClr val="accent2"/>
                </a:solidFill>
              </a:rPr>
              <a:t>im</a:t>
            </a: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not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Bi-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two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err="1" smtClean="0">
                <a:solidFill>
                  <a:schemeClr val="accent2"/>
                </a:solidFill>
              </a:rPr>
              <a:t>Mis</a:t>
            </a:r>
            <a:r>
              <a:rPr lang="en-US" sz="9600" b="1" dirty="0" smtClean="0">
                <a:solidFill>
                  <a:schemeClr val="accent2"/>
                </a:solidFill>
              </a:rPr>
              <a:t>-</a:t>
            </a:r>
            <a:endParaRPr lang="en-US" sz="9600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9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9600" b="1" dirty="0" smtClean="0">
                <a:solidFill>
                  <a:schemeClr val="accent2"/>
                </a:solidFill>
              </a:rPr>
              <a:t>bad</a:t>
            </a:r>
            <a:endParaRPr lang="en-US" sz="9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44</TotalTime>
  <Words>121</Words>
  <Application>Microsoft Office PowerPoint</Application>
  <PresentationFormat>On-screen Show (4:3)</PresentationFormat>
  <Paragraphs>109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Verve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jgoble</dc:creator>
  <cp:lastModifiedBy>kwerk</cp:lastModifiedBy>
  <cp:revision>11</cp:revision>
  <dcterms:created xsi:type="dcterms:W3CDTF">2011-03-08T23:04:27Z</dcterms:created>
  <dcterms:modified xsi:type="dcterms:W3CDTF">2014-05-30T15:07:56Z</dcterms:modified>
</cp:coreProperties>
</file>