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4E07A-05BA-4AE2-9905-7727C27A5B84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D7AF6-2665-48D7-805C-A8667F500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47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7AF6-2665-48D7-805C-A8667F50051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4B6908-7C54-4EBE-A973-FC303B4FF8A6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78B413A-79BA-48D3-B4E9-B5D23AE66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871912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Journal Prompts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4953000"/>
            <a:ext cx="8062912" cy="152400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Unit 1</a:t>
            </a:r>
            <a:endParaRPr lang="en-US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2,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What makes someone a  good storyteller 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2,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Compare and contrast a story you liked when you were younger to a story you love now.</a:t>
            </a:r>
            <a:endParaRPr lang="en-US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3,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 paragraph describing something you like about your school.</a:t>
            </a:r>
            <a:endParaRPr lang="en-US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3,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 paragraph about your dream school.</a:t>
            </a:r>
            <a:endParaRPr lang="en-US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3,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Explain whether you would like to attend </a:t>
            </a:r>
            <a:r>
              <a:rPr lang="en-US" sz="5400" dirty="0" err="1" smtClean="0"/>
              <a:t>Goodwillie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3,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 paragraph about why recycling is important.</a:t>
            </a:r>
            <a:endParaRPr lang="en-US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3,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 letter to your teacher explaining how you feel about going to school in the summer.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4,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 paragraph describing how it feels to stand face to face with a wolf.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4,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If you could talk with a wolf, what would you say</a:t>
            </a:r>
            <a:r>
              <a:rPr lang="en-US" sz="5400" b="1" dirty="0" smtClean="0"/>
              <a:t>?</a:t>
            </a:r>
            <a:r>
              <a:rPr lang="en-US" sz="5400" dirty="0" smtClean="0"/>
              <a:t> Write a short dialogue between you two.</a:t>
            </a:r>
            <a:endParaRPr lang="en-US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4,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 brief article describing wolves for an encyclopedia for very young children.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1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Describe how you felt the first time you tried a new activity, such as bike riding or cooking.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4,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 paragraph describing a wild animal that you have seen or read about.</a:t>
            </a:r>
            <a:endParaRPr lang="en-US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4,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Imagine you are a teacher with a wolf in your class.  Write about the kind of student the wolf is.</a:t>
            </a:r>
            <a:endParaRPr lang="en-US" sz="5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5,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 description of an ideal place of your own.</a:t>
            </a:r>
            <a:endParaRPr 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5,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dirty="0" smtClean="0"/>
              <a:t>Think of a place where you spend a lot of time.  Write a paragraph about it and what you do there.</a:t>
            </a:r>
            <a:endParaRPr lang="en-US" sz="5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5,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Write a paragraph about how you would build a place of your own.  What materials would you use</a:t>
            </a:r>
            <a:r>
              <a:rPr lang="en-US" sz="5400" b="1" dirty="0" smtClean="0"/>
              <a:t>?</a:t>
            </a:r>
            <a:r>
              <a:rPr lang="en-US" sz="5400" dirty="0" smtClean="0"/>
              <a:t> Who would help you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5,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Describe the people you see around you and what they are doing.</a:t>
            </a:r>
            <a:endParaRPr lang="en-US" sz="5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5,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007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Pretend you are one of the brothers in the story </a:t>
            </a:r>
            <a:r>
              <a:rPr lang="en-US" sz="5400" i="1" dirty="0" smtClean="0"/>
              <a:t>My Very Own Room</a:t>
            </a:r>
            <a:r>
              <a:rPr lang="en-US" sz="5400" dirty="0" smtClean="0"/>
              <a:t>.  Write how you feel about your sister getting a room of her own.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1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about a new activity that you’d like to try.  Explain why you’d like to try this activity.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1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Paint a picture of your classroom in words.  For example, describe its size, shape, and furniture.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1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Imagine that you are Mr. Hartwell.  Write what you would </a:t>
            </a:r>
            <a:r>
              <a:rPr lang="en-US" sz="5400" smtClean="0"/>
              <a:t>say to </a:t>
            </a:r>
            <a:r>
              <a:rPr lang="en-US" sz="5400" dirty="0" smtClean="0"/>
              <a:t>persuade Sarah to go to school.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1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Pretend that you’re a reporter  for the school newspaper.  Write a short article about Mrs. Sarah Jane Hartwell.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2,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about a time you felt bored.  What did you do to overcome the feeling.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2,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Describe a fictional character you would like to be.</a:t>
            </a:r>
            <a:endParaRPr lang="en-US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1, Week 2,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Write about a time you were determined to do something.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151</TotalTime>
  <Words>635</Words>
  <Application>Microsoft Office PowerPoint</Application>
  <PresentationFormat>On-screen Show (4:3)</PresentationFormat>
  <Paragraphs>78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Journal Prompts</vt:lpstr>
      <vt:lpstr>Unit 1, Week 1 Day 1</vt:lpstr>
      <vt:lpstr>Unit 1, Week 1 Day 2</vt:lpstr>
      <vt:lpstr>Unit 1, Week 1 Day 3</vt:lpstr>
      <vt:lpstr>Unit 1, Week 1 Day 4</vt:lpstr>
      <vt:lpstr>Unit 1, Week 1 Day 5</vt:lpstr>
      <vt:lpstr>Unit 1, Week 2, Day 1</vt:lpstr>
      <vt:lpstr>Unit 1, Week 2, Day 2</vt:lpstr>
      <vt:lpstr>Unit 1, Week 2, Day 3</vt:lpstr>
      <vt:lpstr>Unit 1, Week 2, Day 4</vt:lpstr>
      <vt:lpstr>Unit 1, Week 2, Day 5</vt:lpstr>
      <vt:lpstr>Unit 1, Week 3, Day 1</vt:lpstr>
      <vt:lpstr>Unit 1, Week 3, Day 2</vt:lpstr>
      <vt:lpstr>Unit 1, Week 3, Day 3</vt:lpstr>
      <vt:lpstr>Unit 1, Week 3, Day 4</vt:lpstr>
      <vt:lpstr>Unit 1, Week 3, Day 5</vt:lpstr>
      <vt:lpstr>Unit 1, Week 4, Day 1</vt:lpstr>
      <vt:lpstr>Unit 1, Week 4, Day 2</vt:lpstr>
      <vt:lpstr>Unit 1, Week 4, Day 3</vt:lpstr>
      <vt:lpstr>Unit 1, Week 4, Day 4</vt:lpstr>
      <vt:lpstr>Unit 1, Week 4, Day 5</vt:lpstr>
      <vt:lpstr>Unit 1, Week 5, Day 1</vt:lpstr>
      <vt:lpstr>Unit 1, Week 5, Day 2</vt:lpstr>
      <vt:lpstr>Unit 1, Week 5, Day 3</vt:lpstr>
      <vt:lpstr>Unit 1, Week 5, Day 4</vt:lpstr>
      <vt:lpstr>Unit 1, Week 5, Day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Prompts</dc:title>
  <dc:creator>jgoble</dc:creator>
  <cp:lastModifiedBy>kwerk</cp:lastModifiedBy>
  <cp:revision>18</cp:revision>
  <dcterms:created xsi:type="dcterms:W3CDTF">2011-04-07T18:18:38Z</dcterms:created>
  <dcterms:modified xsi:type="dcterms:W3CDTF">2014-05-30T15:09:31Z</dcterms:modified>
</cp:coreProperties>
</file>