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D0FC8-885B-45AB-89AF-A18C10F3B9B0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2EEA4-A8BF-4416-B0B1-E5106189C9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97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2EEA4-A8BF-4416-B0B1-E5106189C92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B7B7-66CD-4FD8-A70E-268022E941E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1592-24AC-471A-B0E7-0A00C537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B7B7-66CD-4FD8-A70E-268022E941E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1592-24AC-471A-B0E7-0A00C537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B7B7-66CD-4FD8-A70E-268022E941E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1592-24AC-471A-B0E7-0A00C537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B7B7-66CD-4FD8-A70E-268022E941E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1592-24AC-471A-B0E7-0A00C537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B7B7-66CD-4FD8-A70E-268022E941E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1592-24AC-471A-B0E7-0A00C537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B7B7-66CD-4FD8-A70E-268022E941E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1592-24AC-471A-B0E7-0A00C537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B7B7-66CD-4FD8-A70E-268022E941E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1592-24AC-471A-B0E7-0A00C537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B7B7-66CD-4FD8-A70E-268022E941E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2C1592-24AC-471A-B0E7-0A00C5372E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B7B7-66CD-4FD8-A70E-268022E941E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1592-24AC-471A-B0E7-0A00C537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B7B7-66CD-4FD8-A70E-268022E941E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02C1592-24AC-471A-B0E7-0A00C537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8CFB7B7-66CD-4FD8-A70E-268022E941E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1592-24AC-471A-B0E7-0A00C537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8CFB7B7-66CD-4FD8-A70E-268022E941ED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02C1592-24AC-471A-B0E7-0A00C5372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181536" cy="230124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177550" cy="17526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/>
              <a:t>Journal Prompts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2, 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“Home-Grown Butterflies”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Tell how your class could raise money and help nature.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2, 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“Home-Grown Butterflies”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Pretend that you visited a butterfly farm.  Write a postcard telling about your visit.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3,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“Coasting to California”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paragraph describing what kind of village you would like to build.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3,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“Home-Grown Butterflies”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paragraph describing why you think Chinese immigrants tried to hold on to their culture.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3,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“Home-Grown Butterflies”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about another culture you would like to learn about and why.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3, 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“Home-Grown Butterflies”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smtClean="0"/>
              <a:t>Describe changes </a:t>
            </a:r>
            <a:r>
              <a:rPr lang="en-US" sz="5400" dirty="0" smtClean="0"/>
              <a:t>you have seen in your community, city, or school.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3, 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“Home-Grown Butterflies”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Imagine you are moving to a new country.  Describe parts of your culture you would bring with you.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4,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“Here’s My Dollar”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about a time when you helped someone.  How did you feel?  How do you think the other person felt?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4,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/>
              <a:t>“Here’s My Dollar”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Imagine your class is volunteering at an animal shelter.  Write a paragraph describing what your classmates can do and why.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4,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“Here’s My Dollar”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about a person who helped you in some way.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1,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“Boom Town”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about how you can make money now.  Then tell how it is different from how adults make money.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4, 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“Here’s My Dollar”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Imagine that you are Angel and you are on a TV talk show.  Write what you would tell the audience.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4, 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“Here’s My Dollar”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about volunteer work that you would enjoy.  Explain why you would enjoy it.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5,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“A Castle on Viola Street”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about how a person in the community has helped your family.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5,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“A Castle on Viola Street”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Describe something you could do to help a neighbor.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5,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“A Castle on Viola Street”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thank-you  note to a neighbor or other person in your community who helped you or your family.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5, 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 smtClean="0"/>
              <a:t>“A Castle on Viola Street”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Suppose that you are a parent in </a:t>
            </a:r>
            <a:r>
              <a:rPr lang="en-US" sz="5400" i="1" dirty="0" smtClean="0"/>
              <a:t>A Castle on Viola Street</a:t>
            </a:r>
            <a:r>
              <a:rPr lang="en-US" sz="5400" dirty="0" smtClean="0"/>
              <a:t>. Write about why you want a house.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5, 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“A Castle on Viola Street”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letter from Andy to his friend telling about the new home and the work his family did to get it.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1,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“Boom Town”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paragraph telling how a parent or adult you know earns money.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1,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“Boom Town”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about two new businesses that Amanda describes.  Who started them and what did they offer?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1, Day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“Boom Town”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letter to a favorite store near where you live.  Explain why you like them and how they meet your needs.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1, 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dirty="0" smtClean="0"/>
              <a:t>“Boom Town”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Amanda’s father sings songs about being a miner and about Amanda’s bakery business.  Write a song about the business of someone you know.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2,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“Home-Grown Butterflies”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Use words that appeal to a reader’s sense of touch and sight to describe </a:t>
            </a:r>
            <a:r>
              <a:rPr lang="en-US" sz="5400" smtClean="0"/>
              <a:t>a butterfly.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2,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 smtClean="0"/>
              <a:t>“Home-Grown Butterflies”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paragraph telling why or why not butterflies are important to our environment.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2,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“Home-Grown Butterflies”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Write a list of all the facts you have learned about raising butterflies.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171</TotalTime>
  <Words>783</Words>
  <Application>Microsoft Office PowerPoint</Application>
  <PresentationFormat>On-screen Show (4:3)</PresentationFormat>
  <Paragraphs>128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Technic</vt:lpstr>
      <vt:lpstr> Unit 2</vt:lpstr>
      <vt:lpstr>Unit 2, Week 1, Day 1</vt:lpstr>
      <vt:lpstr>Unit 2, Week 1, Day 2</vt:lpstr>
      <vt:lpstr>Unit 2, Week 1, Day 3</vt:lpstr>
      <vt:lpstr>Unit 2, Week 1, Day 4</vt:lpstr>
      <vt:lpstr>Unit 2, Week 1, Day 5</vt:lpstr>
      <vt:lpstr>Unit 2, Week 2, Day 1</vt:lpstr>
      <vt:lpstr>Unit 2, Week 2, Day 2</vt:lpstr>
      <vt:lpstr>Unit 2, Week 2, Day 3</vt:lpstr>
      <vt:lpstr>Unit 2, Week 2, Day 4</vt:lpstr>
      <vt:lpstr>Unit 2, Week 2, Day 5</vt:lpstr>
      <vt:lpstr>Unit 2, Week 3, Day 1</vt:lpstr>
      <vt:lpstr>Unit 2, Week 3, Day 2</vt:lpstr>
      <vt:lpstr>Unit 2, Week 3, Day 3</vt:lpstr>
      <vt:lpstr>Unit 2, Week 3, Day 4</vt:lpstr>
      <vt:lpstr>Unit 2, Week 3, Day 5</vt:lpstr>
      <vt:lpstr>Unit 2, Week 4, Day 1</vt:lpstr>
      <vt:lpstr>Unit 2, Week 4, Day 2</vt:lpstr>
      <vt:lpstr>Unit 2, Week 4, Day 3</vt:lpstr>
      <vt:lpstr>Unit 2, Week 4, Day 4</vt:lpstr>
      <vt:lpstr>Unit 2, Week 4, Day 5</vt:lpstr>
      <vt:lpstr>Unit 2, Week 5, Day 1</vt:lpstr>
      <vt:lpstr>Unit 2, Week 5, Day 2</vt:lpstr>
      <vt:lpstr>Unit 2, Week 5, Day 3</vt:lpstr>
      <vt:lpstr>Unit 2, Week 5, Day 4</vt:lpstr>
      <vt:lpstr>Unit 2, Week 5, Day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Unit 2</dc:title>
  <dc:creator>jgoble</dc:creator>
  <cp:lastModifiedBy>jgoble</cp:lastModifiedBy>
  <cp:revision>19</cp:revision>
  <dcterms:created xsi:type="dcterms:W3CDTF">2011-04-07T18:32:03Z</dcterms:created>
  <dcterms:modified xsi:type="dcterms:W3CDTF">2014-05-29T20:13:24Z</dcterms:modified>
</cp:coreProperties>
</file>