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8"/>
  </p:notesMasterIdLst>
  <p:sldIdLst>
    <p:sldId id="256" r:id="rId2"/>
    <p:sldId id="257" r:id="rId3"/>
    <p:sldId id="258" r:id="rId4"/>
    <p:sldId id="260" r:id="rId5"/>
    <p:sldId id="261" r:id="rId6"/>
    <p:sldId id="262" r:id="rId7"/>
    <p:sldId id="259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CD0FC8-885B-45AB-89AF-A18C10F3B9B0}" type="datetimeFigureOut">
              <a:rPr lang="en-US" smtClean="0"/>
              <a:pPr/>
              <a:t>5/29/2014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BB2EEA4-A8BF-4416-B0B1-E5106189C92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78975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B2EEA4-A8BF-4416-B0B1-E5106189C92F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B2EEA4-A8BF-4416-B0B1-E5106189C92F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B2EEA4-A8BF-4416-B0B1-E5106189C92F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B2EEA4-A8BF-4416-B0B1-E5106189C92F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B2EEA4-A8BF-4416-B0B1-E5106189C92F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B2EEA4-A8BF-4416-B0B1-E5106189C92F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B2EEA4-A8BF-4416-B0B1-E5106189C92F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B2EEA4-A8BF-4416-B0B1-E5106189C92F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B2EEA4-A8BF-4416-B0B1-E5106189C92F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B2EEA4-A8BF-4416-B0B1-E5106189C92F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B2EEA4-A8BF-4416-B0B1-E5106189C92F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B2EEA4-A8BF-4416-B0B1-E5106189C92F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B2EEA4-A8BF-4416-B0B1-E5106189C92F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B2EEA4-A8BF-4416-B0B1-E5106189C92F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B2EEA4-A8BF-4416-B0B1-E5106189C92F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B2EEA4-A8BF-4416-B0B1-E5106189C92F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B2EEA4-A8BF-4416-B0B1-E5106189C92F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B2EEA4-A8BF-4416-B0B1-E5106189C92F}" type="slidenum">
              <a:rPr lang="en-US" smtClean="0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B2EEA4-A8BF-4416-B0B1-E5106189C92F}" type="slidenum">
              <a:rPr lang="en-US" smtClean="0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B2EEA4-A8BF-4416-B0B1-E5106189C92F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B2EEA4-A8BF-4416-B0B1-E5106189C92F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B2EEA4-A8BF-4416-B0B1-E5106189C92F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B2EEA4-A8BF-4416-B0B1-E5106189C92F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B2EEA4-A8BF-4416-B0B1-E5106189C92F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B2EEA4-A8BF-4416-B0B1-E5106189C92F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B2EEA4-A8BF-4416-B0B1-E5106189C92F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CFB7B7-66CD-4FD8-A70E-268022E941ED}" type="datetimeFigureOut">
              <a:rPr lang="en-US" smtClean="0"/>
              <a:pPr/>
              <a:t>5/29/2014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C1592-24AC-471A-B0E7-0A00C5372E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CFB7B7-66CD-4FD8-A70E-268022E941ED}" type="datetimeFigureOut">
              <a:rPr lang="en-US" smtClean="0"/>
              <a:pPr/>
              <a:t>5/29/2014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C1592-24AC-471A-B0E7-0A00C5372E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CFB7B7-66CD-4FD8-A70E-268022E941ED}" type="datetimeFigureOut">
              <a:rPr lang="en-US" smtClean="0"/>
              <a:pPr/>
              <a:t>5/29/2014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C1592-24AC-471A-B0E7-0A00C5372E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CFB7B7-66CD-4FD8-A70E-268022E941ED}" type="datetimeFigureOut">
              <a:rPr lang="en-US" smtClean="0"/>
              <a:pPr/>
              <a:t>5/29/2014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C1592-24AC-471A-B0E7-0A00C5372E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CFB7B7-66CD-4FD8-A70E-268022E941ED}" type="datetimeFigureOut">
              <a:rPr lang="en-US" smtClean="0"/>
              <a:pPr/>
              <a:t>5/29/2014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C1592-24AC-471A-B0E7-0A00C5372E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CFB7B7-66CD-4FD8-A70E-268022E941ED}" type="datetimeFigureOut">
              <a:rPr lang="en-US" smtClean="0"/>
              <a:pPr/>
              <a:t>5/29/2014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C1592-24AC-471A-B0E7-0A00C5372E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CFB7B7-66CD-4FD8-A70E-268022E941ED}" type="datetimeFigureOut">
              <a:rPr lang="en-US" smtClean="0"/>
              <a:pPr/>
              <a:t>5/29/2014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C1592-24AC-471A-B0E7-0A00C5372E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CFB7B7-66CD-4FD8-A70E-268022E941ED}" type="datetimeFigureOut">
              <a:rPr lang="en-US" smtClean="0"/>
              <a:pPr/>
              <a:t>5/29/2014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02C1592-24AC-471A-B0E7-0A00C5372E7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CFB7B7-66CD-4FD8-A70E-268022E941ED}" type="datetimeFigureOut">
              <a:rPr lang="en-US" smtClean="0"/>
              <a:pPr/>
              <a:t>5/29/2014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C1592-24AC-471A-B0E7-0A00C5372E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CFB7B7-66CD-4FD8-A70E-268022E941ED}" type="datetimeFigureOut">
              <a:rPr lang="en-US" smtClean="0"/>
              <a:pPr/>
              <a:t>5/29/2014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D02C1592-24AC-471A-B0E7-0A00C5372E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58CFB7B7-66CD-4FD8-A70E-268022E941ED}" type="datetimeFigureOut">
              <a:rPr lang="en-US" smtClean="0"/>
              <a:pPr/>
              <a:t>5/29/2014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C1592-24AC-471A-B0E7-0A00C5372E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58CFB7B7-66CD-4FD8-A70E-268022E941ED}" type="datetimeFigureOut">
              <a:rPr lang="en-US" smtClean="0"/>
              <a:pPr/>
              <a:t>5/29/2014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D02C1592-24AC-471A-B0E7-0A00C5372E7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8181536" cy="2301240"/>
          </a:xfrm>
        </p:spPr>
        <p:txBody>
          <a:bodyPr/>
          <a:lstStyle/>
          <a:p>
            <a:pPr algn="ctr"/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Unit 2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8177550" cy="1752600"/>
          </a:xfrm>
        </p:spPr>
        <p:txBody>
          <a:bodyPr>
            <a:noAutofit/>
          </a:bodyPr>
          <a:lstStyle/>
          <a:p>
            <a:pPr algn="ctr"/>
            <a:r>
              <a:rPr lang="en-US" sz="9600" b="1" dirty="0" smtClean="0"/>
              <a:t>Journal Prompts</a:t>
            </a:r>
            <a:endParaRPr lang="en-US" sz="9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Unit 2, Week 2, Day 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en-US" dirty="0" smtClean="0"/>
              <a:t>“Home-Grown Butterflies”</a:t>
            </a:r>
          </a:p>
          <a:p>
            <a:pPr algn="ctr">
              <a:buNone/>
            </a:pPr>
            <a:endParaRPr lang="en-US" dirty="0" smtClean="0"/>
          </a:p>
          <a:p>
            <a:pPr>
              <a:buNone/>
            </a:pPr>
            <a:r>
              <a:rPr lang="en-US" sz="5400" dirty="0" smtClean="0"/>
              <a:t>Tell how your class could raise money and help nature.</a:t>
            </a:r>
          </a:p>
          <a:p>
            <a:pPr algn="ctr"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Unit 2, Week 2, Day 5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ctr">
              <a:buNone/>
            </a:pPr>
            <a:r>
              <a:rPr lang="en-US" dirty="0" smtClean="0"/>
              <a:t>“Home-Grown Butterflies”</a:t>
            </a:r>
          </a:p>
          <a:p>
            <a:pPr algn="ctr">
              <a:buNone/>
            </a:pPr>
            <a:endParaRPr lang="en-US" dirty="0" smtClean="0"/>
          </a:p>
          <a:p>
            <a:pPr>
              <a:buNone/>
            </a:pPr>
            <a:r>
              <a:rPr lang="en-US" sz="5400" dirty="0" smtClean="0"/>
              <a:t>Pretend that you visited a butterfly farm.  Write a postcard telling about your visit.</a:t>
            </a:r>
          </a:p>
          <a:p>
            <a:pPr algn="ctr"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Unit 2, Week 3, Day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ctr">
              <a:buNone/>
            </a:pPr>
            <a:r>
              <a:rPr lang="en-US" dirty="0" smtClean="0"/>
              <a:t>“Coasting to California”</a:t>
            </a:r>
          </a:p>
          <a:p>
            <a:pPr algn="ctr">
              <a:buNone/>
            </a:pPr>
            <a:endParaRPr lang="en-US" dirty="0" smtClean="0"/>
          </a:p>
          <a:p>
            <a:pPr>
              <a:buNone/>
            </a:pPr>
            <a:r>
              <a:rPr lang="en-US" sz="5400" dirty="0" smtClean="0"/>
              <a:t>Write a paragraph describing what kind of village you would like to build.</a:t>
            </a:r>
            <a:endParaRPr lang="en-US" sz="5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Unit 2, Week 3, Day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ctr">
              <a:buNone/>
            </a:pPr>
            <a:r>
              <a:rPr lang="en-US" dirty="0" smtClean="0"/>
              <a:t>“Home-Grown Butterflies”</a:t>
            </a:r>
          </a:p>
          <a:p>
            <a:pPr algn="ctr">
              <a:buNone/>
            </a:pPr>
            <a:endParaRPr lang="en-US" dirty="0" smtClean="0"/>
          </a:p>
          <a:p>
            <a:pPr>
              <a:buNone/>
            </a:pPr>
            <a:r>
              <a:rPr lang="en-US" sz="5400" dirty="0" smtClean="0"/>
              <a:t>Write a paragraph describing why you think Chinese immigrants tried to hold on to their culture.</a:t>
            </a:r>
          </a:p>
          <a:p>
            <a:pPr algn="ctr"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Unit 2, Week 3, Day 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ctr">
              <a:buNone/>
            </a:pPr>
            <a:r>
              <a:rPr lang="en-US" dirty="0" smtClean="0"/>
              <a:t>“Home-Grown Butterflies”</a:t>
            </a:r>
          </a:p>
          <a:p>
            <a:pPr algn="ctr">
              <a:buNone/>
            </a:pPr>
            <a:endParaRPr lang="en-US" dirty="0" smtClean="0"/>
          </a:p>
          <a:p>
            <a:pPr>
              <a:buNone/>
            </a:pPr>
            <a:r>
              <a:rPr lang="en-US" sz="5400" dirty="0" smtClean="0"/>
              <a:t>Write about another culture you would like to learn about and why.</a:t>
            </a:r>
          </a:p>
          <a:p>
            <a:pPr algn="ctr"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Unit 2, Week 3, Day 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ctr">
              <a:buNone/>
            </a:pPr>
            <a:r>
              <a:rPr lang="en-US" dirty="0" smtClean="0"/>
              <a:t>“Home-Grown Butterflies”</a:t>
            </a:r>
          </a:p>
          <a:p>
            <a:pPr algn="ctr">
              <a:buNone/>
            </a:pPr>
            <a:endParaRPr lang="en-US" dirty="0" smtClean="0"/>
          </a:p>
          <a:p>
            <a:pPr>
              <a:buNone/>
            </a:pPr>
            <a:r>
              <a:rPr lang="en-US" sz="5400" smtClean="0"/>
              <a:t>Describe changes </a:t>
            </a:r>
            <a:r>
              <a:rPr lang="en-US" sz="5400" dirty="0" smtClean="0"/>
              <a:t>you have seen in your community, city, or school.</a:t>
            </a:r>
          </a:p>
          <a:p>
            <a:pPr algn="ctr"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Unit 2, Week 3, Day 5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ctr">
              <a:buNone/>
            </a:pPr>
            <a:r>
              <a:rPr lang="en-US" dirty="0" smtClean="0"/>
              <a:t>“Home-Grown Butterflies”</a:t>
            </a:r>
          </a:p>
          <a:p>
            <a:pPr algn="ctr">
              <a:buNone/>
            </a:pPr>
            <a:endParaRPr lang="en-US" dirty="0" smtClean="0"/>
          </a:p>
          <a:p>
            <a:pPr>
              <a:buNone/>
            </a:pPr>
            <a:r>
              <a:rPr lang="en-US" sz="5400" dirty="0" smtClean="0"/>
              <a:t>Imagine you are moving to a new country.  Describe parts of your culture you would bring with you.</a:t>
            </a:r>
          </a:p>
          <a:p>
            <a:pPr algn="ctr"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Unit 2, Week 4, Day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ctr">
              <a:buNone/>
            </a:pPr>
            <a:r>
              <a:rPr lang="en-US" dirty="0" smtClean="0"/>
              <a:t>“Here’s My Dollar”</a:t>
            </a:r>
          </a:p>
          <a:p>
            <a:pPr algn="ctr">
              <a:buNone/>
            </a:pPr>
            <a:endParaRPr lang="en-US" dirty="0" smtClean="0"/>
          </a:p>
          <a:p>
            <a:pPr>
              <a:buNone/>
            </a:pPr>
            <a:r>
              <a:rPr lang="en-US" sz="5400" dirty="0" smtClean="0"/>
              <a:t>Write about a time when you helped someone.  How did you feel?  How do you think the other person felt?</a:t>
            </a:r>
            <a:endParaRPr lang="en-US" sz="5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Unit 2, Week 4, Day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ctr">
              <a:buNone/>
            </a:pPr>
            <a:r>
              <a:rPr lang="en-US" dirty="0" smtClean="0"/>
              <a:t>“Here’s My Dollar”</a:t>
            </a:r>
          </a:p>
          <a:p>
            <a:pPr algn="ctr">
              <a:buNone/>
            </a:pPr>
            <a:endParaRPr lang="en-US" dirty="0" smtClean="0"/>
          </a:p>
          <a:p>
            <a:pPr>
              <a:buNone/>
            </a:pPr>
            <a:r>
              <a:rPr lang="en-US" sz="5400" dirty="0" smtClean="0"/>
              <a:t>Imagine your class is volunteering at an animal shelter.  Write a paragraph describing what your classmates can do and why.</a:t>
            </a:r>
            <a:endParaRPr lang="en-US" sz="5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Unit 2, Week 4, Day 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en-US" dirty="0" smtClean="0"/>
              <a:t>“Here’s My Dollar”</a:t>
            </a:r>
          </a:p>
          <a:p>
            <a:pPr algn="ctr">
              <a:buNone/>
            </a:pPr>
            <a:endParaRPr lang="en-US" dirty="0" smtClean="0"/>
          </a:p>
          <a:p>
            <a:pPr>
              <a:buNone/>
            </a:pPr>
            <a:r>
              <a:rPr lang="en-US" sz="5400" dirty="0" smtClean="0"/>
              <a:t>Write about a person who helped you in some way.</a:t>
            </a:r>
          </a:p>
          <a:p>
            <a:pPr algn="ctr"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Unit 2, Week 1, Day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ctr">
              <a:buNone/>
            </a:pPr>
            <a:r>
              <a:rPr lang="en-US" dirty="0" smtClean="0"/>
              <a:t>“Boom Town”</a:t>
            </a:r>
          </a:p>
          <a:p>
            <a:pPr algn="ctr">
              <a:buNone/>
            </a:pPr>
            <a:endParaRPr lang="en-US" dirty="0" smtClean="0"/>
          </a:p>
          <a:p>
            <a:pPr>
              <a:buNone/>
            </a:pPr>
            <a:r>
              <a:rPr lang="en-US" sz="5400" dirty="0" smtClean="0"/>
              <a:t>Write about how you can make money now.  Then tell how it is different from how adults make money.</a:t>
            </a:r>
            <a:endParaRPr lang="en-US" sz="5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Unit 2, Week 4, Day 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ctr">
              <a:buNone/>
            </a:pPr>
            <a:r>
              <a:rPr lang="en-US" dirty="0" smtClean="0"/>
              <a:t>“Here’s My Dollar”</a:t>
            </a:r>
          </a:p>
          <a:p>
            <a:pPr algn="ctr">
              <a:buNone/>
            </a:pPr>
            <a:endParaRPr lang="en-US" dirty="0" smtClean="0"/>
          </a:p>
          <a:p>
            <a:pPr>
              <a:buNone/>
            </a:pPr>
            <a:r>
              <a:rPr lang="en-US" sz="5400" dirty="0" smtClean="0"/>
              <a:t>Imagine that you are Angel and you are on a TV talk show.  Write what you would tell the audience.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Unit 2, Week 4, Day 5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ctr">
              <a:buNone/>
            </a:pPr>
            <a:r>
              <a:rPr lang="en-US" dirty="0" smtClean="0"/>
              <a:t>“Here’s My Dollar”</a:t>
            </a:r>
          </a:p>
          <a:p>
            <a:pPr algn="ctr">
              <a:buNone/>
            </a:pPr>
            <a:endParaRPr lang="en-US" dirty="0" smtClean="0"/>
          </a:p>
          <a:p>
            <a:pPr>
              <a:buNone/>
            </a:pPr>
            <a:r>
              <a:rPr lang="en-US" sz="5400" dirty="0" smtClean="0"/>
              <a:t>Write about volunteer work that you would enjoy.  Explain why you would enjoy it.</a:t>
            </a:r>
          </a:p>
          <a:p>
            <a:pPr algn="ctr"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Unit 2, Week 5, Day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ctr">
              <a:buNone/>
            </a:pPr>
            <a:r>
              <a:rPr lang="en-US" dirty="0" smtClean="0"/>
              <a:t>“A Castle on Viola Street”</a:t>
            </a:r>
          </a:p>
          <a:p>
            <a:pPr algn="ctr">
              <a:buNone/>
            </a:pPr>
            <a:endParaRPr lang="en-US" dirty="0" smtClean="0"/>
          </a:p>
          <a:p>
            <a:pPr>
              <a:buNone/>
            </a:pPr>
            <a:r>
              <a:rPr lang="en-US" sz="5400" dirty="0" smtClean="0"/>
              <a:t>Write about how a person in the community has helped your family.</a:t>
            </a:r>
            <a:endParaRPr lang="en-US" sz="5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Unit 2, Week 5, Day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en-US" dirty="0" smtClean="0"/>
              <a:t>“A Castle on Viola Street”</a:t>
            </a:r>
          </a:p>
          <a:p>
            <a:pPr algn="ctr">
              <a:buNone/>
            </a:pPr>
            <a:endParaRPr lang="en-US" dirty="0" smtClean="0"/>
          </a:p>
          <a:p>
            <a:pPr>
              <a:buNone/>
            </a:pPr>
            <a:r>
              <a:rPr lang="en-US" sz="5400" dirty="0" smtClean="0"/>
              <a:t>Describe something you could do to help a neighbor.</a:t>
            </a:r>
          </a:p>
          <a:p>
            <a:pPr algn="ctr"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Unit 2, Week 5, Day 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ctr">
              <a:buNone/>
            </a:pPr>
            <a:r>
              <a:rPr lang="en-US" dirty="0" smtClean="0"/>
              <a:t>“A Castle on Viola Street”</a:t>
            </a:r>
          </a:p>
          <a:p>
            <a:pPr algn="ctr">
              <a:buNone/>
            </a:pPr>
            <a:endParaRPr lang="en-US" dirty="0" smtClean="0"/>
          </a:p>
          <a:p>
            <a:pPr>
              <a:buNone/>
            </a:pPr>
            <a:r>
              <a:rPr lang="en-US" sz="5400" dirty="0" smtClean="0"/>
              <a:t>Write a thank-you  note to a neighbor or other person in your community who helped you or your family.</a:t>
            </a:r>
          </a:p>
          <a:p>
            <a:pPr algn="ctr"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Unit 2, Week 5, Day 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ctr">
              <a:buNone/>
            </a:pPr>
            <a:r>
              <a:rPr lang="en-US" dirty="0" smtClean="0"/>
              <a:t>“A Castle on Viola Street”</a:t>
            </a:r>
          </a:p>
          <a:p>
            <a:pPr algn="ctr">
              <a:buNone/>
            </a:pPr>
            <a:endParaRPr lang="en-US" dirty="0" smtClean="0"/>
          </a:p>
          <a:p>
            <a:pPr>
              <a:buNone/>
            </a:pPr>
            <a:r>
              <a:rPr lang="en-US" sz="5400" dirty="0" smtClean="0"/>
              <a:t>Suppose that you are a parent in </a:t>
            </a:r>
            <a:r>
              <a:rPr lang="en-US" sz="5400" i="1" dirty="0" smtClean="0"/>
              <a:t>A Castle on Viola Street</a:t>
            </a:r>
            <a:r>
              <a:rPr lang="en-US" sz="5400" dirty="0" smtClean="0"/>
              <a:t>. Write about why you want a house.</a:t>
            </a:r>
          </a:p>
          <a:p>
            <a:pPr algn="ctr"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Unit 2, Week 5, Day 5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ctr">
              <a:buNone/>
            </a:pPr>
            <a:r>
              <a:rPr lang="en-US" dirty="0" smtClean="0"/>
              <a:t>“A Castle on Viola Street”</a:t>
            </a:r>
          </a:p>
          <a:p>
            <a:pPr algn="ctr">
              <a:buNone/>
            </a:pPr>
            <a:endParaRPr lang="en-US" dirty="0" smtClean="0"/>
          </a:p>
          <a:p>
            <a:pPr>
              <a:buNone/>
            </a:pPr>
            <a:r>
              <a:rPr lang="en-US" sz="5400" dirty="0" smtClean="0"/>
              <a:t>Write a letter from Andy to his friend telling about the new home and the work his family did to get it.</a:t>
            </a:r>
          </a:p>
          <a:p>
            <a:pPr algn="ctr"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Unit 2, Week 1, Day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ctr">
              <a:buNone/>
            </a:pPr>
            <a:r>
              <a:rPr lang="en-US" dirty="0" smtClean="0"/>
              <a:t>“Boom Town”</a:t>
            </a:r>
          </a:p>
          <a:p>
            <a:pPr algn="ctr">
              <a:buNone/>
            </a:pPr>
            <a:endParaRPr lang="en-US" dirty="0" smtClean="0"/>
          </a:p>
          <a:p>
            <a:pPr>
              <a:buNone/>
            </a:pPr>
            <a:r>
              <a:rPr lang="en-US" sz="5400" dirty="0" smtClean="0"/>
              <a:t>Write a paragraph telling how a parent or adult you know earns money.</a:t>
            </a:r>
          </a:p>
          <a:p>
            <a:pPr algn="ctr"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Unit 2, Week 1, Day 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ctr">
              <a:buNone/>
            </a:pPr>
            <a:r>
              <a:rPr lang="en-US" dirty="0" smtClean="0"/>
              <a:t>“Boom Town”</a:t>
            </a:r>
          </a:p>
          <a:p>
            <a:pPr algn="ctr">
              <a:buNone/>
            </a:pPr>
            <a:endParaRPr lang="en-US" dirty="0" smtClean="0"/>
          </a:p>
          <a:p>
            <a:pPr>
              <a:buNone/>
            </a:pPr>
            <a:r>
              <a:rPr lang="en-US" sz="5400" dirty="0" smtClean="0"/>
              <a:t>Write about two new businesses that Amanda describes.  Who started them and what did they offer?</a:t>
            </a:r>
          </a:p>
          <a:p>
            <a:pPr algn="ctr"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Unit 2, Week 1, Day 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ctr">
              <a:buNone/>
            </a:pPr>
            <a:r>
              <a:rPr lang="en-US" dirty="0" smtClean="0"/>
              <a:t>“Boom Town”</a:t>
            </a:r>
          </a:p>
          <a:p>
            <a:pPr algn="ctr">
              <a:buNone/>
            </a:pPr>
            <a:endParaRPr lang="en-US" dirty="0" smtClean="0"/>
          </a:p>
          <a:p>
            <a:pPr>
              <a:buNone/>
            </a:pPr>
            <a:r>
              <a:rPr lang="en-US" sz="5400" dirty="0" smtClean="0"/>
              <a:t>Write a letter to a favorite store near where you live.  Explain why you like them and how they meet your needs.</a:t>
            </a:r>
          </a:p>
          <a:p>
            <a:pPr algn="ctr"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Unit 2, Week 1, Day 5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ctr">
              <a:buNone/>
            </a:pPr>
            <a:r>
              <a:rPr lang="en-US" dirty="0" smtClean="0"/>
              <a:t>“Boom Town”</a:t>
            </a:r>
          </a:p>
          <a:p>
            <a:pPr algn="ctr">
              <a:buNone/>
            </a:pPr>
            <a:endParaRPr lang="en-US" dirty="0" smtClean="0"/>
          </a:p>
          <a:p>
            <a:pPr>
              <a:buNone/>
            </a:pPr>
            <a:r>
              <a:rPr lang="en-US" sz="5400" dirty="0" smtClean="0"/>
              <a:t>Amanda’s father sings songs about being a miner and about Amanda’s bakery business.  Write a song about the business of someone you know.</a:t>
            </a:r>
          </a:p>
          <a:p>
            <a:pPr algn="ctr"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Unit 2, Week 2, Day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ctr">
              <a:buNone/>
            </a:pPr>
            <a:r>
              <a:rPr lang="en-US" dirty="0" smtClean="0"/>
              <a:t>“Home-Grown Butterflies”</a:t>
            </a:r>
          </a:p>
          <a:p>
            <a:pPr algn="ctr">
              <a:buNone/>
            </a:pPr>
            <a:endParaRPr lang="en-US" dirty="0" smtClean="0"/>
          </a:p>
          <a:p>
            <a:pPr>
              <a:buNone/>
            </a:pPr>
            <a:r>
              <a:rPr lang="en-US" sz="5400" dirty="0" smtClean="0"/>
              <a:t>Use words that appeal to a reader’s sense of touch and sight to describe </a:t>
            </a:r>
            <a:r>
              <a:rPr lang="en-US" sz="5400" smtClean="0"/>
              <a:t>a butterfly.</a:t>
            </a:r>
            <a:endParaRPr lang="en-US" sz="5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Unit 2, Week 2, Day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ctr">
              <a:buNone/>
            </a:pPr>
            <a:r>
              <a:rPr lang="en-US" dirty="0" smtClean="0"/>
              <a:t>“Home-Grown Butterflies”</a:t>
            </a:r>
          </a:p>
          <a:p>
            <a:pPr algn="ctr">
              <a:buNone/>
            </a:pPr>
            <a:endParaRPr lang="en-US" dirty="0" smtClean="0"/>
          </a:p>
          <a:p>
            <a:pPr>
              <a:buNone/>
            </a:pPr>
            <a:r>
              <a:rPr lang="en-US" sz="5400" dirty="0" smtClean="0"/>
              <a:t>Write a paragraph telling why or why not butterflies are important to our environment.</a:t>
            </a:r>
          </a:p>
          <a:p>
            <a:pPr algn="ctr"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Unit 2, Week 2, Day 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ctr">
              <a:buNone/>
            </a:pPr>
            <a:r>
              <a:rPr lang="en-US" dirty="0" smtClean="0"/>
              <a:t>“Home-Grown Butterflies”</a:t>
            </a:r>
          </a:p>
          <a:p>
            <a:pPr algn="ctr">
              <a:buNone/>
            </a:pPr>
            <a:endParaRPr lang="en-US" dirty="0" smtClean="0"/>
          </a:p>
          <a:p>
            <a:pPr>
              <a:buNone/>
            </a:pPr>
            <a:r>
              <a:rPr lang="en-US" sz="5400" dirty="0" smtClean="0"/>
              <a:t>Write a list of all the facts you have learned about raising butterflies.</a:t>
            </a:r>
          </a:p>
          <a:p>
            <a:pPr algn="ctr"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chnic">
  <a:themeElements>
    <a:clrScheme name="Technic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echnic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echnic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171</TotalTime>
  <Words>783</Words>
  <Application>Microsoft Office PowerPoint</Application>
  <PresentationFormat>On-screen Show (4:3)</PresentationFormat>
  <Paragraphs>128</Paragraphs>
  <Slides>26</Slides>
  <Notes>26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7" baseType="lpstr">
      <vt:lpstr>Technic</vt:lpstr>
      <vt:lpstr> Unit 2</vt:lpstr>
      <vt:lpstr>Unit 2, Week 1, Day 1</vt:lpstr>
      <vt:lpstr>Unit 2, Week 1, Day 2</vt:lpstr>
      <vt:lpstr>Unit 2, Week 1, Day 3</vt:lpstr>
      <vt:lpstr>Unit 2, Week 1, Day 4</vt:lpstr>
      <vt:lpstr>Unit 2, Week 1, Day 5</vt:lpstr>
      <vt:lpstr>Unit 2, Week 2, Day 1</vt:lpstr>
      <vt:lpstr>Unit 2, Week 2, Day 2</vt:lpstr>
      <vt:lpstr>Unit 2, Week 2, Day 3</vt:lpstr>
      <vt:lpstr>Unit 2, Week 2, Day 4</vt:lpstr>
      <vt:lpstr>Unit 2, Week 2, Day 5</vt:lpstr>
      <vt:lpstr>Unit 2, Week 3, Day 1</vt:lpstr>
      <vt:lpstr>Unit 2, Week 3, Day 2</vt:lpstr>
      <vt:lpstr>Unit 2, Week 3, Day 3</vt:lpstr>
      <vt:lpstr>Unit 2, Week 3, Day 4</vt:lpstr>
      <vt:lpstr>Unit 2, Week 3, Day 5</vt:lpstr>
      <vt:lpstr>Unit 2, Week 4, Day 1</vt:lpstr>
      <vt:lpstr>Unit 2, Week 4, Day 2</vt:lpstr>
      <vt:lpstr>Unit 2, Week 4, Day 3</vt:lpstr>
      <vt:lpstr>Unit 2, Week 4, Day 4</vt:lpstr>
      <vt:lpstr>Unit 2, Week 4, Day 5</vt:lpstr>
      <vt:lpstr>Unit 2, Week 5, Day 1</vt:lpstr>
      <vt:lpstr>Unit 2, Week 5, Day 2</vt:lpstr>
      <vt:lpstr>Unit 2, Week 5, Day 3</vt:lpstr>
      <vt:lpstr>Unit 2, Week 5, Day 4</vt:lpstr>
      <vt:lpstr>Unit 2, Week 5, Day 5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Unit 2</dc:title>
  <dc:creator>jgoble</dc:creator>
  <cp:lastModifiedBy>jgoble</cp:lastModifiedBy>
  <cp:revision>19</cp:revision>
  <dcterms:created xsi:type="dcterms:W3CDTF">2011-04-07T18:32:03Z</dcterms:created>
  <dcterms:modified xsi:type="dcterms:W3CDTF">2014-05-29T20:13:24Z</dcterms:modified>
</cp:coreProperties>
</file>