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6" r:id="rId12"/>
    <p:sldId id="267" r:id="rId13"/>
    <p:sldId id="264" r:id="rId14"/>
    <p:sldId id="265" r:id="rId15"/>
    <p:sldId id="270" r:id="rId16"/>
    <p:sldId id="273" r:id="rId17"/>
    <p:sldId id="272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FB821-D7C2-4A60-B264-719954B94D21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434D4-3A1D-43B5-9B49-469F2B968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5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34D4-3A1D-43B5-9B49-469F2B96888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4B446BC-C22A-4F90-9BFE-375D2D57E796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CC8C06-231B-4BC1-8A3F-4C0511B1F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31211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800" dirty="0" smtClean="0"/>
              <a:t>Unit 3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 smtClean="0"/>
              <a:t>Journal Prompts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2,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“Dear Juno”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Imagine that you are Juno’s grandmother.  Describe how you felt when you received his letter.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2,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“Dear Juno”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telling what you would like to do if a friend or relative visited from far away.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3,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“Messaging Mania”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Pretend that you are a politician running for office.  Write an email to the teachers in your school reminding and encouraging them to vote.</a:t>
            </a:r>
            <a:endParaRPr lang="en-US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3,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“Messaging Mania”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short paragraph explaining why you think some bullies have turned hi-tech.</a:t>
            </a:r>
            <a:endParaRPr lang="en-US" sz="5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3,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“Messaging Mania”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an email to a friend explaining why it is important not to write with IM abbreviations when you’re in school.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3,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“Messaging Mania”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dialogue between two people as if they were talking on IM.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3,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“Messaging Mania”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 new on-line literary magazine you might want to write for.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4,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“What Do Illustrators Do?”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about your favorite illustration, explaining why you like it and where you saw it.</a:t>
            </a:r>
            <a:endParaRPr lang="en-US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4,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“What Do Illustrators Do?”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telling how an illustration and photograph are alike and how they are different.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4,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“What Do Illustrators Do?”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letter to your principal or teacher, describing a mural, or illustration, you would like to see on a wall at school.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1,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“Author: A True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what you think a day in the life of a writer is like.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4,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“What Do Illustrators Do?”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Explain what you like and do not like about animated movies and TV shows.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4,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“What Do Illustrators Do?”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Choose a fold tale or fairy tale that you know well.  Write one scene from the story in your own words and then illustrate the scene.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5,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“The Jones Family Express”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What is your favorite way to travel on a journey? Bus? Train? Car? Write a paragraph telling why.</a:t>
            </a:r>
            <a:endParaRPr lang="en-US" sz="5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5,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10600" cy="462560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“The Jones Family Express”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a journey  you went on.  It may be real or imaginary.  Tell why, what, where, and when you went.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5,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“The Jones Family Express”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short poem about a journey on a bus, a car, a train, or a plane.  Use rhyming and sensory words.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5,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“The Jones Family Express”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about a field trip you have taken with your class.  Tell where you went, and what you did.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5,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“The Jones Family Express”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If you could take a trip anywhere, where would you go?  What would you do there?  Write about the trip you imagine.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1,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“Author: A True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telling what your favorite kind of writing is and why you like it.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1,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“Author: A True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an invitation to Helen Lester to come to your class and speak.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1, Day 4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“Author: A True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few questions that you would like to ask Helen Lester.  Imagine what she might say, and write her answers.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1, Day 5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“Author: A True Story”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Imagine that you were an award-winning author.  Write what you would say, or your speech, when you accept the award.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2, Day 1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“Dear Juno”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Do you keep in touch with friends or relatives by e-mail, letters, or telephone?  Explain which method you like best and why.</a:t>
            </a:r>
            <a:endParaRPr lang="en-US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2, Day 2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“Dear Juno”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thank-you note to a family member thanking him or her for something he or she has done for you.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Unit 3, Week 2, Day 3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“Dear Juno”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describing a movie, TV show, or sports event that you have recently seen.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</TotalTime>
  <Words>886</Words>
  <Application>Microsoft Office PowerPoint</Application>
  <PresentationFormat>On-screen Show (4:3)</PresentationFormat>
  <Paragraphs>128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   Unit 3</vt:lpstr>
      <vt:lpstr>Unit 3, Week 1, Day 1</vt:lpstr>
      <vt:lpstr>Unit 3, Week 1, Day 2</vt:lpstr>
      <vt:lpstr>Unit 3, Week 1, Day 3</vt:lpstr>
      <vt:lpstr>Unit 3, Week 1, Day 4</vt:lpstr>
      <vt:lpstr>Unit 3, Week 1, Day 5</vt:lpstr>
      <vt:lpstr>Unit 3, Week 2, Day 1</vt:lpstr>
      <vt:lpstr>Unit 3, Week 2, Day 2</vt:lpstr>
      <vt:lpstr>Unit 3, Week 2, Day 3</vt:lpstr>
      <vt:lpstr>Unit 3, Week 2, Day 4</vt:lpstr>
      <vt:lpstr>Unit 3, Week 2, Day 5</vt:lpstr>
      <vt:lpstr>Unit 3, Week 3, Day 1</vt:lpstr>
      <vt:lpstr>Unit 3, Week 3, Day 2</vt:lpstr>
      <vt:lpstr>Unit 3, Week 3, Day 3</vt:lpstr>
      <vt:lpstr>Unit 3, Week 3, Day 4</vt:lpstr>
      <vt:lpstr>Unit 3, Week 3, Day 5</vt:lpstr>
      <vt:lpstr>Unit 3, Week 4, Day 1</vt:lpstr>
      <vt:lpstr>Unit 3, Week 4, Day 2</vt:lpstr>
      <vt:lpstr>Unit 3, Week 4, Day 3</vt:lpstr>
      <vt:lpstr>Unit 3, Week 4, Day 4</vt:lpstr>
      <vt:lpstr>Unit 3, Week 4, Day 5</vt:lpstr>
      <vt:lpstr>Unit 3, Week 5, Day 1</vt:lpstr>
      <vt:lpstr>Unit 3, Week 5, Day 2</vt:lpstr>
      <vt:lpstr>Unit 3, Week 5, Day 3</vt:lpstr>
      <vt:lpstr>Unit 3, Week 5, Day 4</vt:lpstr>
      <vt:lpstr>Unit 3, Week 5, Day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Unit 3</dc:title>
  <dc:creator>jgoble</dc:creator>
  <cp:lastModifiedBy>jgoble</cp:lastModifiedBy>
  <cp:revision>11</cp:revision>
  <dcterms:created xsi:type="dcterms:W3CDTF">2011-04-07T21:42:58Z</dcterms:created>
  <dcterms:modified xsi:type="dcterms:W3CDTF">2014-05-29T20:15:03Z</dcterms:modified>
</cp:coreProperties>
</file>