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BC1DC-1E0F-4579-9274-D982D52ECEA1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A59F30-E863-4F3F-B7E1-4A122967D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359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59F30-E863-4F3F-B7E1-4A122967D8B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BE92-9EEC-4526-856C-7B804D7CE68F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AC05D17-4A4D-4C85-881C-3D91FACE95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BE92-9EEC-4526-856C-7B804D7CE68F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5D17-4A4D-4C85-881C-3D91FACE95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BE92-9EEC-4526-856C-7B804D7CE68F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5D17-4A4D-4C85-881C-3D91FACE95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BE92-9EEC-4526-856C-7B804D7CE68F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AC05D17-4A4D-4C85-881C-3D91FACE95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BE92-9EEC-4526-856C-7B804D7CE68F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5D17-4A4D-4C85-881C-3D91FACE95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BE92-9EEC-4526-856C-7B804D7CE68F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5D17-4A4D-4C85-881C-3D91FACE95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BE92-9EEC-4526-856C-7B804D7CE68F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AC05D17-4A4D-4C85-881C-3D91FACE95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BE92-9EEC-4526-856C-7B804D7CE68F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5D17-4A4D-4C85-881C-3D91FACE95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BE92-9EEC-4526-856C-7B804D7CE68F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5D17-4A4D-4C85-881C-3D91FACE95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BE92-9EEC-4526-856C-7B804D7CE68F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5D17-4A4D-4C85-881C-3D91FACE95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BE92-9EEC-4526-856C-7B804D7CE68F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5D17-4A4D-4C85-881C-3D91FACE95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1E5BE92-9EEC-4526-856C-7B804D7CE68F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AC05D17-4A4D-4C85-881C-3D91FACE95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9600" dirty="0" smtClean="0"/>
              <a:t>Unit 4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0"/>
            <a:ext cx="8458200" cy="3810000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Journal Prompts</a:t>
            </a:r>
            <a:endParaRPr lang="en-US" sz="9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2, Day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“Nacho and Lolita”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poem about Nacho’s town before he planted his feathers and one about the town afterwards.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2, Day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“Nacho and Lolita”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The author uses the phrase “papaya sky” to describe the sunset.  Why did she do this?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3, Day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“A Solution to Pollution”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Describe how you felt after solving a problem you saw.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3, Day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“A Solution to Pollution”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letter to your principal explaining why your school should help with coastal cleanup day.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3, Day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“A Solution to Pollution”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Think of five messages the kid helpers could spell out on the beach.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3, Day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“A Solution to Pollution”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Describe how the </a:t>
            </a:r>
            <a:r>
              <a:rPr lang="en-US" sz="5400" dirty="0" err="1" smtClean="0"/>
              <a:t>Yurcek</a:t>
            </a:r>
            <a:r>
              <a:rPr lang="en-US" sz="5400" dirty="0" smtClean="0"/>
              <a:t> family worked together to solve a problem.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3, Day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“A Solution to Pollution”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plan that your class can follow to solve a problem in your community or school.</a:t>
            </a:r>
            <a:endParaRPr lang="en-US" sz="5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4, Day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“Ramona and Her Father”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paragraph about your family and how each member  plays a different part.</a:t>
            </a:r>
            <a:endParaRPr lang="en-US" sz="5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4, Day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“Ramona and Her Father”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Pretend you are Ramona.  Write a diary entry about how you feel after hearing the news about your father.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4, Day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“Ramona and Her Father”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Make a list of why older siblings can be frustrating and make another list of how they can be helpful.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1, Day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“Seven Spools of Thread”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about someone you get along with well.  Explain why you get along so well.</a:t>
            </a:r>
            <a:endParaRPr lang="en-US" sz="5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4, Day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“Ramona and Her Father”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out a plan that Ramona could follow to help her family.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4, Day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“Ramona and Her Father”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paragraph describing how  your family is unique.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5, Day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“Out of This World! The Ellen Ochoa Story”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Make a list of all the jobs you can think of that require teamwork.</a:t>
            </a:r>
            <a:endParaRPr lang="en-US" sz="5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5, Day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“Out of This World! The Ellen Ochoa Story”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letter to Ellen Ochoa. What questions do you want to ask her?  What stories would you want to share?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5, Day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“Out of This World! The Ellen Ochoa Story”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an article for a newspaper in favor of or against using robots for different jobs.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5, Day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“Out of This World! The Ellen Ochoa Story”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Make up a short poem describing a constellation or celestial body.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5, Day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“Out of This World! The Ellen Ochoa Story”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paragraph describing what you think is in outer space.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1, Day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“Seven Spools of Thread”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paragraph to convince your readers why it is important for two people who are on the same team to get along.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1, Day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“Seven Spools of Thread”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Imagine that you are one of the seven brothers in the story.  Write how you feel about working with your brothers now and why.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1, Day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“Seven Spools of Thread”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Suppose you could travel to visit the moon.  Write a journal entry describing your time there.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1, Day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“Seven Spools of Thread”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What rules could the seven brothers follow to prevent any more quarreling?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2, Day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“Nacho and Lolita”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Describe a time you helped solve a problem because of something unique about you.</a:t>
            </a:r>
            <a:endParaRPr lang="en-US" sz="5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2, Day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“Nacho and Lolita”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short song Nacho may want to sing.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4, Week 2, Day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“Nacho and Lolita”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Describe a sacrifice you once made for a friend or family member.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</TotalTime>
  <Words>806</Words>
  <Application>Microsoft Office PowerPoint</Application>
  <PresentationFormat>On-screen Show (4:3)</PresentationFormat>
  <Paragraphs>128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Trek</vt:lpstr>
      <vt:lpstr>Unit 4</vt:lpstr>
      <vt:lpstr>Unit 4, Week 1, Day 1</vt:lpstr>
      <vt:lpstr>Unit 4, Week 1, Day 2</vt:lpstr>
      <vt:lpstr>Unit 4, Week 1, Day 3</vt:lpstr>
      <vt:lpstr>Unit 4, Week 1, Day 4</vt:lpstr>
      <vt:lpstr>Unit 4, Week 1, Day 5</vt:lpstr>
      <vt:lpstr>Unit 4, Week 2, Day 1</vt:lpstr>
      <vt:lpstr>Unit 4, Week 2, Day 2</vt:lpstr>
      <vt:lpstr>Unit 4, Week 2, Day 3</vt:lpstr>
      <vt:lpstr>Unit 4, Week 2, Day 4</vt:lpstr>
      <vt:lpstr>Unit 4, Week 2, Day 5</vt:lpstr>
      <vt:lpstr>Unit 4, Week 3, Day 1</vt:lpstr>
      <vt:lpstr>Unit 4, Week 3, Day 2</vt:lpstr>
      <vt:lpstr>Unit 4, Week 3, Day 3</vt:lpstr>
      <vt:lpstr>Unit 4, Week 3, Day 4</vt:lpstr>
      <vt:lpstr>Unit 4, Week 3, Day 5</vt:lpstr>
      <vt:lpstr>Unit 4, Week 4, Day 1</vt:lpstr>
      <vt:lpstr>Unit 4, Week 4, Day 2</vt:lpstr>
      <vt:lpstr>Unit 4, Week 4, Day 3</vt:lpstr>
      <vt:lpstr>Unit 4, Week 4, Day 4</vt:lpstr>
      <vt:lpstr>Unit 4, Week 4, Day 5</vt:lpstr>
      <vt:lpstr>Unit 4, Week 5, Day 1</vt:lpstr>
      <vt:lpstr>Unit 4, Week 5, Day 2</vt:lpstr>
      <vt:lpstr>Unit 4, Week 5, Day 3</vt:lpstr>
      <vt:lpstr>Unit 4, Week 5, Day 4</vt:lpstr>
      <vt:lpstr>Unit 4, Week 5, Day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</dc:title>
  <dc:creator>jgoble</dc:creator>
  <cp:lastModifiedBy>jgoble</cp:lastModifiedBy>
  <cp:revision>5</cp:revision>
  <dcterms:created xsi:type="dcterms:W3CDTF">2011-04-07T21:50:24Z</dcterms:created>
  <dcterms:modified xsi:type="dcterms:W3CDTF">2014-05-29T20:15:22Z</dcterms:modified>
</cp:coreProperties>
</file>