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7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FB69E-BA1B-48C7-AB1B-B7045D29CBC9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AFBD0-B4DB-447F-8C59-3F656FD225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35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AFBD0-B4DB-447F-8C59-3F656FD2257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CDF4BD4-A9F6-47A5-A1A5-7E890C743158}" type="datetimeFigureOut">
              <a:rPr lang="en-US" smtClean="0"/>
              <a:pPr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4291120-45DB-4EB6-ADAA-4737F117D1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2971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9600" dirty="0" smtClean="0"/>
              <a:t>Unit 5</a:t>
            </a:r>
            <a:endParaRPr lang="en-US" sz="9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800" b="1" dirty="0" smtClean="0"/>
              <a:t>Journal Prompts</a:t>
            </a:r>
            <a:endParaRPr lang="en-US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2, Day 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“Animal Homes”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poem about an animal’s home of your choosing.</a:t>
            </a:r>
            <a:endParaRPr lang="en-US" sz="5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2, Day 5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“Animal Homes”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Think of an animal home you know about.  Write a description of its home from the animal’s point of view.</a:t>
            </a:r>
            <a:endParaRPr lang="en-US" sz="5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3, Day 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“Call of the Wild”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Think of an animal and change one or two things about it.  Write a paragraph describing your new species.</a:t>
            </a:r>
            <a:endParaRPr lang="en-US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3, Day 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“Call of the Wild”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a way in which you have had to adapt to your surroundings and environment.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3, Day 3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“Call of the Wild”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short conversation between two animals.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3, Day 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“Call of the Wild”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Make a list of ways animals and humans act similarly.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3, Day 5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“Call of the Wild”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short paragraph explaining why animals have to change and adapt.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/>
              <a:t>How do you feel about testing so far?  How did you do in Language Arts?  What were some difficulties and what was easier for you?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4, Day 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“Wilbur’s Boast”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make-believe description of the most unusual animal in the world. 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4, Day 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“Wilbur’s Boast”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If you could make one animal out of two different animals, what would you make? Write a description of your unusual animal.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1, Day 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dirty="0" smtClean="0"/>
              <a:t>“Penguin Chick”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paragraph persuading people to visit Willow Cove.</a:t>
            </a:r>
          </a:p>
          <a:p>
            <a:pPr>
              <a:buNone/>
            </a:pPr>
            <a:endParaRPr lang="en-US" sz="5400" dirty="0" smtClean="0"/>
          </a:p>
          <a:p>
            <a:pPr>
              <a:buNone/>
            </a:pPr>
            <a:r>
              <a:rPr lang="en-US" sz="4000" dirty="0" smtClean="0"/>
              <a:t>Persuade: to convince people to do something</a:t>
            </a:r>
          </a:p>
          <a:p>
            <a:pPr>
              <a:buNone/>
            </a:pP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4, Day 3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“Wilbur’s Boast”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journal entry from Fern’s point of view about Wilbur’s attempt to spin a web.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4, Day 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“Wilbur’s Boast”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short skit featuring two unusual animals.  Each animal should explain how it is more unusual than the other.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4, Day 5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“Wilbur’s Boast”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Pretend you are a spider.  Write step-by-step directions for spinning a web.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5, Day 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“Unique Animals”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Think about unique features of your favorite animals.  Make up a new animal based on those features.</a:t>
            </a:r>
            <a:endParaRPr lang="en-US" sz="5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5, Day 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“Unique Animals”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Think about some of the animals you’ve read about.  What is similar about them?  What is different?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5, Day 3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“Unique Animals”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Pick one of the desert animals you would like to be.  Write a paragraph describing why you made your choice and what would be the most difficult part of being this animal.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5, Day 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“Unique Animals”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a time you could have been more generous than you were.  How did you feel?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5, Day 5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“Unique Animals”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Choose a desert animal and write a short myth explaining one of its habits.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1, Day 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“Penguin Chick”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a place you’ve visited that you think is interesting or special.</a:t>
            </a:r>
            <a:endParaRPr lang="en-US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1, Day 3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“Penguin Chick”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Imagine you had a chance to interview a scientist who just returned from Antarctica.  What would you ask him and why?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1, Day 4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“Penguin Chick”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an invitation letter asking an expert on Antarctica to speak to your class.</a:t>
            </a:r>
            <a:endParaRPr lang="en-US" sz="5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1, Day 5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“Penguin Chick”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Write a letter to a friend about a place you’d like to visit and tell why you want to go there.</a:t>
            </a:r>
            <a:endParaRPr lang="en-US" sz="5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2, Day 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“Animal Homes”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Pretend you are selling your favorite toy.  Write an advertisement to try and sell that item.</a:t>
            </a:r>
            <a:endParaRPr lang="en-US"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2, Day 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“Animal Homes”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Pretend you are an ant.  Write a paragraph describing your home and tell why you enjoy living there.</a:t>
            </a:r>
            <a:endParaRPr lang="en-US" sz="5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Unit 5, Week 2, Day 3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“Animal Homes”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sz="5400" dirty="0" smtClean="0"/>
              <a:t>Describe an animal home that you would like to build for a pet.  List the materials you will use and write steps to build the home.</a:t>
            </a:r>
            <a:endParaRPr lang="en-US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102</TotalTime>
  <Words>826</Words>
  <Application>Microsoft Office PowerPoint</Application>
  <PresentationFormat>On-screen Show (4:3)</PresentationFormat>
  <Paragraphs>135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Equity</vt:lpstr>
      <vt:lpstr>Journal Prompts</vt:lpstr>
      <vt:lpstr>Unit 5, Week 1, Day 1</vt:lpstr>
      <vt:lpstr>Unit 5, Week 1, Day 2</vt:lpstr>
      <vt:lpstr>Unit 5, Week 1, Day 3</vt:lpstr>
      <vt:lpstr>Unit 5, Week 1, Day 4</vt:lpstr>
      <vt:lpstr>Unit 5, Week 1, Day 5</vt:lpstr>
      <vt:lpstr>Unit 5, Week 2, Day 1</vt:lpstr>
      <vt:lpstr>Unit 5, Week 2, Day 2</vt:lpstr>
      <vt:lpstr>Unit 5, Week 2, Day 3</vt:lpstr>
      <vt:lpstr>Unit 5, Week 2, Day 4</vt:lpstr>
      <vt:lpstr>Unit 5, Week 2, Day 5</vt:lpstr>
      <vt:lpstr>Unit 5, Week 3, Day 1</vt:lpstr>
      <vt:lpstr>Unit 5, Week 3, Day 2</vt:lpstr>
      <vt:lpstr>Unit 5, Week 3, Day 3</vt:lpstr>
      <vt:lpstr>Unit 5, Week 3, Day 4</vt:lpstr>
      <vt:lpstr>Unit 5, Week 3, Day 5</vt:lpstr>
      <vt:lpstr>Today</vt:lpstr>
      <vt:lpstr>Unit 5, Week 4, Day 1</vt:lpstr>
      <vt:lpstr>Unit 5, Week 4, Day 2</vt:lpstr>
      <vt:lpstr>Unit 5, Week 4, Day 3</vt:lpstr>
      <vt:lpstr>Unit 5, Week 4, Day 4</vt:lpstr>
      <vt:lpstr>Unit 5, Week 4, Day 5</vt:lpstr>
      <vt:lpstr>Unit 5, Week 5, Day 1</vt:lpstr>
      <vt:lpstr>Unit 5, Week 5, Day 2</vt:lpstr>
      <vt:lpstr>Unit 5, Week 5, Day 3</vt:lpstr>
      <vt:lpstr>Unit 5, Week 5, Day 4</vt:lpstr>
      <vt:lpstr>Unit 5, Week 5, Day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Prompts</dc:title>
  <dc:creator>jgoble</dc:creator>
  <cp:lastModifiedBy>jgoble</cp:lastModifiedBy>
  <cp:revision>17</cp:revision>
  <dcterms:created xsi:type="dcterms:W3CDTF">2011-04-08T15:27:36Z</dcterms:created>
  <dcterms:modified xsi:type="dcterms:W3CDTF">2014-05-29T20:15:45Z</dcterms:modified>
</cp:coreProperties>
</file>