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29523-4123-4779-8A98-9EB06FDEBC7E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14B3A6-D83C-4B41-82C7-E5E0CEB242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298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4B3A6-D83C-4B41-82C7-E5E0CEB2420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4E83236-5A23-4C5D-AE5E-20027E6B543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2773A12-DB34-4A1F-A54A-1B31806DE4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E83236-5A23-4C5D-AE5E-20027E6B543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773A12-DB34-4A1F-A54A-1B31806DE4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4E83236-5A23-4C5D-AE5E-20027E6B543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773A12-DB34-4A1F-A54A-1B31806DE4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E83236-5A23-4C5D-AE5E-20027E6B543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773A12-DB34-4A1F-A54A-1B31806DE4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4E83236-5A23-4C5D-AE5E-20027E6B543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2773A12-DB34-4A1F-A54A-1B31806DE4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E83236-5A23-4C5D-AE5E-20027E6B543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773A12-DB34-4A1F-A54A-1B31806DE4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E83236-5A23-4C5D-AE5E-20027E6B543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773A12-DB34-4A1F-A54A-1B31806DE4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E83236-5A23-4C5D-AE5E-20027E6B543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773A12-DB34-4A1F-A54A-1B31806DE4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4E83236-5A23-4C5D-AE5E-20027E6B543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773A12-DB34-4A1F-A54A-1B31806DE4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E83236-5A23-4C5D-AE5E-20027E6B543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773A12-DB34-4A1F-A54A-1B31806DE4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E83236-5A23-4C5D-AE5E-20027E6B543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773A12-DB34-4A1F-A54A-1B31806DE4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4E83236-5A23-4C5D-AE5E-20027E6B543D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2773A12-DB34-4A1F-A54A-1B31806DE4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8800" dirty="0" smtClean="0"/>
              <a:t>Journal Prompts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784736"/>
          </a:xfrm>
        </p:spPr>
        <p:txBody>
          <a:bodyPr>
            <a:normAutofit/>
          </a:bodyPr>
          <a:lstStyle/>
          <a:p>
            <a:pPr algn="ctr"/>
            <a:endParaRPr lang="en-US" sz="7200" dirty="0" smtClean="0"/>
          </a:p>
          <a:p>
            <a:pPr algn="ctr"/>
            <a:r>
              <a:rPr lang="en-US" sz="7200" dirty="0" smtClean="0"/>
              <a:t>Unit 6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2, Day 4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“The Strongest One”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Explain what you like and do not like about animated movies and TV shows.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2, Day 5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dirty="0" smtClean="0"/>
              <a:t>“The Strongest One”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paragraph that tells your opinion of the play </a:t>
            </a:r>
            <a:r>
              <a:rPr lang="en-US" sz="5400" i="1" dirty="0" smtClean="0"/>
              <a:t>The Strongest One</a:t>
            </a:r>
            <a:r>
              <a:rPr lang="en-US" sz="5400" dirty="0" smtClean="0"/>
              <a:t>.  Explain why you feel that way.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3, Day 1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9416"/>
            <a:ext cx="8001000" cy="484632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“Tales of the Trickster”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Think about your first favorite book.  Compare and contrast that book to your favorite book now.</a:t>
            </a:r>
            <a:endParaRPr lang="en-US" sz="5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3, Day 2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“Tales of the Trickster”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Compare and contrast a written story and an oral story.  Which do you prefer and why?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3, Day 3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“Tales of the Trickster”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Describe a trickster tale you have heard before.  List the qualities that make it a trickster tale.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3, Day 4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dirty="0" smtClean="0"/>
              <a:t>“Tales of the Trickster”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Make a list of events in your life or throughout history, that would be important to have oral records of, not just written.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3, Day 5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“Tales of the Trickster”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Make a list of characters, a setting, and a brief plot for a new trickster tale you could write.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4, Day 1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“Cook-a-Doodle-Doo!”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step-by-step recipe for a food you know how to cook.</a:t>
            </a:r>
            <a:endParaRPr lang="en-US" sz="5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4, Day 2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“Cook-a-Doodle-Doo!”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menu for a dinner you would like a chef to cook for you. Include your favorite foods.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4, Day 3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9416"/>
            <a:ext cx="8001000" cy="484632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dirty="0" smtClean="0"/>
              <a:t>“Cook-a-Doodle-Doo!”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Suppose that you are one of Rooster’s friends who shared the strawberry shortcake.  Describe how the shortcake tasted and how you feel while eating it.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1, Day 1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“Stone Soup”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description of your favorite food without naming it.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4, Day 4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“Cook-a-Doodle-Doo!”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description of the best meal you ever tasted.  Explain why it was so good.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4, Day 5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543800" cy="484632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dirty="0" smtClean="0"/>
              <a:t>“Cook-a-Doodle-Doo!”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Who is your favorite character in </a:t>
            </a:r>
            <a:r>
              <a:rPr lang="en-US" sz="5400" i="1" dirty="0" smtClean="0"/>
              <a:t>Cook-a-Doodle-Do</a:t>
            </a:r>
            <a:r>
              <a:rPr lang="en-US" sz="5400" dirty="0" smtClean="0"/>
              <a:t>? Write about what makes this character your favorite.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5, Day 1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“One Riddle, One Answer”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riddle you already know or make one up.  </a:t>
            </a:r>
            <a:endParaRPr lang="en-US" sz="5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5, Day 2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“One Riddle, One Answer”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paragraph describing the setting for a modern-day fairy tale.  Use descriptive details.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5, Day 3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“One Riddle, One Answer”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Describe the setting of a modern-day fairy tale that you might plan to write.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5, Day 4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“One Riddle, One Answer”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descriptive paragraph about what the BEAST looks like.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5, Day 5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“One Riddle, One Answer”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Read Aziza’s number riddle again.  Try writing a riddle for another number.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1, Day 2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543800" cy="484632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“Stone Soup”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about a tradition your family has where you always eat a special meal.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1, Day 3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dirty="0" smtClean="0"/>
              <a:t>“Stone Soup”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an invitation to a friend to come to a feast of foods at your house.  Tell them what foods you will serve.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1, Day 4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9416"/>
            <a:ext cx="8382000" cy="48463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“Stone Soup”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radio or television advertisement that tells others about a local food drive.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1, Day 5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“Stone Soup”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Pretend that you are at a party. Describe one dish that is on the table.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2, Day 1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“The Strongest One”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description of one performance you have seen in school, such as a concert or play.</a:t>
            </a:r>
            <a:endParaRPr lang="en-US" sz="5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2, Day 2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“The Strongest One”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brief review of a performance you have seen, telling whether or not you liked it and why.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6, Week 2, Day 3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“The Strongest One”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short poem about putting on a performance.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48</TotalTime>
  <Words>790</Words>
  <Application>Microsoft Office PowerPoint</Application>
  <PresentationFormat>On-screen Show (4:3)</PresentationFormat>
  <Paragraphs>129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Opulent</vt:lpstr>
      <vt:lpstr>Journal Prompts</vt:lpstr>
      <vt:lpstr>Unit 6, Week 1, Day 1</vt:lpstr>
      <vt:lpstr>Unit 6, Week 1, Day 2</vt:lpstr>
      <vt:lpstr>Unit 6, Week 1, Day 3</vt:lpstr>
      <vt:lpstr>Unit 6, Week 1, Day 4</vt:lpstr>
      <vt:lpstr>Unit 6, Week 1, Day 5</vt:lpstr>
      <vt:lpstr>Unit 6, Week 2, Day 1</vt:lpstr>
      <vt:lpstr>Unit 6, Week 2, Day 2</vt:lpstr>
      <vt:lpstr>Unit 6, Week 2, Day 3</vt:lpstr>
      <vt:lpstr>Unit 6, Week 2, Day 4</vt:lpstr>
      <vt:lpstr>Unit 6, Week 2, Day 5</vt:lpstr>
      <vt:lpstr>Unit 6, Week 3, Day 1</vt:lpstr>
      <vt:lpstr>Unit 6, Week 3, Day 2</vt:lpstr>
      <vt:lpstr>Unit 6, Week 3, Day 3</vt:lpstr>
      <vt:lpstr>Unit 6, Week 3, Day 4</vt:lpstr>
      <vt:lpstr>Unit 6, Week 3, Day 5</vt:lpstr>
      <vt:lpstr>Unit 6, Week 4, Day 1</vt:lpstr>
      <vt:lpstr>Unit 6, Week 4, Day 2</vt:lpstr>
      <vt:lpstr>Unit 6, Week 4, Day 3</vt:lpstr>
      <vt:lpstr>Unit 6, Week 4, Day 4</vt:lpstr>
      <vt:lpstr>Unit 6, Week 4, Day 5</vt:lpstr>
      <vt:lpstr>Unit 6, Week 5, Day 1</vt:lpstr>
      <vt:lpstr>Unit 6, Week 5, Day 2</vt:lpstr>
      <vt:lpstr>Unit 6, Week 5, Day 3</vt:lpstr>
      <vt:lpstr>Unit 6, Week 5, Day 4</vt:lpstr>
      <vt:lpstr>Unit 6, Week 5, Day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Journal Prompts</dc:title>
  <dc:creator>jgoble</dc:creator>
  <cp:lastModifiedBy>jgoble</cp:lastModifiedBy>
  <cp:revision>7</cp:revision>
  <dcterms:created xsi:type="dcterms:W3CDTF">2011-04-08T15:33:24Z</dcterms:created>
  <dcterms:modified xsi:type="dcterms:W3CDTF">2014-05-29T20:16:05Z</dcterms:modified>
</cp:coreProperties>
</file>