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37" r:id="rId2"/>
    <p:sldId id="256" r:id="rId3"/>
    <p:sldId id="33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3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340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341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34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43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44" r:id="rId64"/>
    <p:sldId id="311" r:id="rId65"/>
    <p:sldId id="312" r:id="rId66"/>
    <p:sldId id="313" r:id="rId67"/>
    <p:sldId id="314" r:id="rId68"/>
    <p:sldId id="315" r:id="rId69"/>
    <p:sldId id="316" r:id="rId70"/>
    <p:sldId id="317" r:id="rId71"/>
    <p:sldId id="318" r:id="rId72"/>
    <p:sldId id="319" r:id="rId73"/>
    <p:sldId id="345" r:id="rId74"/>
    <p:sldId id="320" r:id="rId75"/>
    <p:sldId id="321" r:id="rId76"/>
    <p:sldId id="322" r:id="rId77"/>
    <p:sldId id="323" r:id="rId78"/>
    <p:sldId id="324" r:id="rId79"/>
    <p:sldId id="325" r:id="rId80"/>
    <p:sldId id="326" r:id="rId81"/>
    <p:sldId id="327" r:id="rId82"/>
    <p:sldId id="328" r:id="rId83"/>
    <p:sldId id="346" r:id="rId84"/>
    <p:sldId id="329" r:id="rId85"/>
    <p:sldId id="330" r:id="rId86"/>
    <p:sldId id="331" r:id="rId87"/>
    <p:sldId id="332" r:id="rId88"/>
    <p:sldId id="333" r:id="rId89"/>
    <p:sldId id="334" r:id="rId90"/>
    <p:sldId id="335" r:id="rId91"/>
    <p:sldId id="336" r:id="rId9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 Practice: addends within </a:t>
            </a:r>
            <a:r>
              <a:rPr lang="en-US" dirty="0"/>
              <a:t>1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Jim Goble: Willow Cove Elementary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3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1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+ 2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0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3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3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1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+ 3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9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1 + 1 =</a:t>
            </a:r>
            <a:endParaRPr lang="en-US" sz="1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5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1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6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4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+ 4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8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6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</a:t>
            </a:r>
            <a:r>
              <a:rPr lang="en-US" sz="14000" dirty="0" smtClean="0"/>
              <a:t>+ </a:t>
            </a:r>
            <a:r>
              <a:rPr lang="en-US" sz="14000" dirty="0" smtClean="0"/>
              <a:t>1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+ 5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4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6 </a:t>
            </a:r>
            <a:r>
              <a:rPr lang="en-US" sz="14000" dirty="0" smtClean="0"/>
              <a:t>+ </a:t>
            </a:r>
            <a:r>
              <a:rPr lang="en-US" sz="14000" dirty="0" smtClean="0"/>
              <a:t>1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6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3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5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0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+ 6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6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+ 7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5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7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3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7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+ 8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5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9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0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2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3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4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5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6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1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7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dirty="0" smtClean="0"/>
              <a:t>+ </a:t>
            </a:r>
            <a:r>
              <a:rPr lang="en-US" sz="14000" dirty="0" smtClean="0"/>
              <a:t>8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9</a:t>
            </a:r>
            <a:r>
              <a:rPr lang="en-US" sz="14000" dirty="0" smtClean="0"/>
              <a:t> </a:t>
            </a:r>
            <a:r>
              <a:rPr lang="en-US" sz="14000" smtClean="0"/>
              <a:t>+ 9 </a:t>
            </a:r>
            <a:r>
              <a:rPr lang="en-US" sz="14000" dirty="0" smtClean="0"/>
              <a:t>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167</TotalTime>
  <Words>373</Words>
  <Application>Microsoft Office PowerPoint</Application>
  <PresentationFormat>Custom</PresentationFormat>
  <Paragraphs>92</Paragraphs>
  <Slides>91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Ion Boardroom</vt:lpstr>
      <vt:lpstr>Addition Practice: addends within 10</vt:lpstr>
      <vt:lpstr>1 + 0 =</vt:lpstr>
      <vt:lpstr>1 + 1 =</vt:lpstr>
      <vt:lpstr>1 + 2 =</vt:lpstr>
      <vt:lpstr>1 + 3 =</vt:lpstr>
      <vt:lpstr>1 + 4 =</vt:lpstr>
      <vt:lpstr>1 + 5 =</vt:lpstr>
      <vt:lpstr>1 + 6 =</vt:lpstr>
      <vt:lpstr>1 + 7 =</vt:lpstr>
      <vt:lpstr>1 + 8 =</vt:lpstr>
      <vt:lpstr>1 + 9 =</vt:lpstr>
      <vt:lpstr>2 + 0 =</vt:lpstr>
      <vt:lpstr>2 + 1 =</vt:lpstr>
      <vt:lpstr>2 + 2 =</vt:lpstr>
      <vt:lpstr>2 + 3 =</vt:lpstr>
      <vt:lpstr>2 + 4 =</vt:lpstr>
      <vt:lpstr>2 + 5 =</vt:lpstr>
      <vt:lpstr>2 + 6 =</vt:lpstr>
      <vt:lpstr>2 + 7 =</vt:lpstr>
      <vt:lpstr>2 + 8 =</vt:lpstr>
      <vt:lpstr>2 + 9 =</vt:lpstr>
      <vt:lpstr>3 + 0 =</vt:lpstr>
      <vt:lpstr>3 + 1 =</vt:lpstr>
      <vt:lpstr>3 + 2 =</vt:lpstr>
      <vt:lpstr>3 + 3 =</vt:lpstr>
      <vt:lpstr>3 + 4 =</vt:lpstr>
      <vt:lpstr>3 + 5 =</vt:lpstr>
      <vt:lpstr>3 + 6 =</vt:lpstr>
      <vt:lpstr>3 + 7 =</vt:lpstr>
      <vt:lpstr>3 + 8 =</vt:lpstr>
      <vt:lpstr>3 + 9 =</vt:lpstr>
      <vt:lpstr>4 + 0 =</vt:lpstr>
      <vt:lpstr>4 + 1 =</vt:lpstr>
      <vt:lpstr>4 + 2 =</vt:lpstr>
      <vt:lpstr>4 + 3 =</vt:lpstr>
      <vt:lpstr>4 + 4 =</vt:lpstr>
      <vt:lpstr>4 + 5 =</vt:lpstr>
      <vt:lpstr>4 + 6 =</vt:lpstr>
      <vt:lpstr>4 + 7 =</vt:lpstr>
      <vt:lpstr>4 + 8 =</vt:lpstr>
      <vt:lpstr>4 + 9 =</vt:lpstr>
      <vt:lpstr>5 + 0 =</vt:lpstr>
      <vt:lpstr>5 + 1 =</vt:lpstr>
      <vt:lpstr>5 + 2 =</vt:lpstr>
      <vt:lpstr>5 + 3 =</vt:lpstr>
      <vt:lpstr>5 + 4 =</vt:lpstr>
      <vt:lpstr>5 + 5 =</vt:lpstr>
      <vt:lpstr>5 + 6 =</vt:lpstr>
      <vt:lpstr>5 + 7 =</vt:lpstr>
      <vt:lpstr>5 + 8 =</vt:lpstr>
      <vt:lpstr>5 + 9 =</vt:lpstr>
      <vt:lpstr>6 + 0 =</vt:lpstr>
      <vt:lpstr>6 + 1 =</vt:lpstr>
      <vt:lpstr>6 + 2 =</vt:lpstr>
      <vt:lpstr>6 + 3 =</vt:lpstr>
      <vt:lpstr>6 + 4 =</vt:lpstr>
      <vt:lpstr>6 + 5 =</vt:lpstr>
      <vt:lpstr>6 + 6 =</vt:lpstr>
      <vt:lpstr>6 + 7 =</vt:lpstr>
      <vt:lpstr>6 + 8 =</vt:lpstr>
      <vt:lpstr>6 + 9 =</vt:lpstr>
      <vt:lpstr>7 + 0 =</vt:lpstr>
      <vt:lpstr>7 + 1 =</vt:lpstr>
      <vt:lpstr>7 + 2 =</vt:lpstr>
      <vt:lpstr>7 + 3 =</vt:lpstr>
      <vt:lpstr>7 + 4 =</vt:lpstr>
      <vt:lpstr>7 + 5 =</vt:lpstr>
      <vt:lpstr>7 + 6 =</vt:lpstr>
      <vt:lpstr>7 + 7 =</vt:lpstr>
      <vt:lpstr>7 + 8 =</vt:lpstr>
      <vt:lpstr>7 + 9 =</vt:lpstr>
      <vt:lpstr>8 + 0 =</vt:lpstr>
      <vt:lpstr>8 + 1 =</vt:lpstr>
      <vt:lpstr>8 + 2 =</vt:lpstr>
      <vt:lpstr>8 + 3 =</vt:lpstr>
      <vt:lpstr>8 + 4 =</vt:lpstr>
      <vt:lpstr>8 + 5 =</vt:lpstr>
      <vt:lpstr>8 + 6 =</vt:lpstr>
      <vt:lpstr>8 + 7 =</vt:lpstr>
      <vt:lpstr>8 + 8 =</vt:lpstr>
      <vt:lpstr>8 + 9 =</vt:lpstr>
      <vt:lpstr>9 + 0 =</vt:lpstr>
      <vt:lpstr>9 + 1 =</vt:lpstr>
      <vt:lpstr>9 + 2 =</vt:lpstr>
      <vt:lpstr>9 + 3 =</vt:lpstr>
      <vt:lpstr>9 + 4 =</vt:lpstr>
      <vt:lpstr>9 + 5 =</vt:lpstr>
      <vt:lpstr>9 + 6 =</vt:lpstr>
      <vt:lpstr>9 + 7 =</vt:lpstr>
      <vt:lpstr>9 + 8 =</vt:lpstr>
      <vt:lpstr>9 + 9 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+ 1 =</dc:title>
  <dc:creator>James Goble</dc:creator>
  <cp:lastModifiedBy>ttorres</cp:lastModifiedBy>
  <cp:revision>6</cp:revision>
  <dcterms:created xsi:type="dcterms:W3CDTF">2015-09-18T05:24:24Z</dcterms:created>
  <dcterms:modified xsi:type="dcterms:W3CDTF">2015-09-30T21:44:33Z</dcterms:modified>
</cp:coreProperties>
</file>