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9" r:id="rId1"/>
  </p:sldMasterIdLst>
  <p:sldIdLst>
    <p:sldId id="337" r:id="rId2"/>
    <p:sldId id="256" r:id="rId3"/>
    <p:sldId id="33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339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340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341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34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43" r:id="rId54"/>
    <p:sldId id="302" r:id="rId55"/>
    <p:sldId id="303" r:id="rId56"/>
    <p:sldId id="304" r:id="rId57"/>
    <p:sldId id="305" r:id="rId58"/>
    <p:sldId id="306" r:id="rId59"/>
    <p:sldId id="307" r:id="rId60"/>
    <p:sldId id="308" r:id="rId61"/>
    <p:sldId id="309" r:id="rId62"/>
    <p:sldId id="310" r:id="rId63"/>
    <p:sldId id="344" r:id="rId64"/>
    <p:sldId id="311" r:id="rId65"/>
    <p:sldId id="312" r:id="rId66"/>
    <p:sldId id="313" r:id="rId67"/>
    <p:sldId id="314" r:id="rId68"/>
    <p:sldId id="315" r:id="rId69"/>
    <p:sldId id="316" r:id="rId70"/>
    <p:sldId id="317" r:id="rId71"/>
    <p:sldId id="318" r:id="rId72"/>
    <p:sldId id="319" r:id="rId73"/>
    <p:sldId id="345" r:id="rId74"/>
    <p:sldId id="320" r:id="rId75"/>
    <p:sldId id="321" r:id="rId76"/>
    <p:sldId id="322" r:id="rId77"/>
    <p:sldId id="323" r:id="rId78"/>
    <p:sldId id="324" r:id="rId79"/>
    <p:sldId id="325" r:id="rId80"/>
    <p:sldId id="326" r:id="rId81"/>
    <p:sldId id="327" r:id="rId82"/>
    <p:sldId id="328" r:id="rId83"/>
    <p:sldId id="346" r:id="rId84"/>
    <p:sldId id="329" r:id="rId85"/>
    <p:sldId id="330" r:id="rId86"/>
    <p:sldId id="331" r:id="rId87"/>
    <p:sldId id="332" r:id="rId88"/>
    <p:sldId id="333" r:id="rId89"/>
    <p:sldId id="334" r:id="rId90"/>
    <p:sldId id="335" r:id="rId91"/>
    <p:sldId id="336" r:id="rId9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89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1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546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018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0141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16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6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41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0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59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67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11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3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81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8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31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5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Addition Practice: Missing Addends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Jim Goble – Willow Cove Elementary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336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1 + </a:t>
            </a:r>
            <a:r>
              <a:rPr lang="en-US" sz="12000" b="1" dirty="0" smtClean="0"/>
              <a:t>    </a:t>
            </a:r>
            <a:r>
              <a:rPr lang="en-US" sz="12000" b="1" dirty="0" smtClean="0"/>
              <a:t>= 9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4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650" y="1797627"/>
            <a:ext cx="8502555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1 + </a:t>
            </a:r>
            <a:r>
              <a:rPr lang="en-US" sz="12000" b="1" dirty="0" smtClean="0"/>
              <a:t>   = </a:t>
            </a:r>
            <a:r>
              <a:rPr lang="en-US" sz="12000" b="1" dirty="0" smtClean="0"/>
              <a:t>10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99034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2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</a:t>
            </a:r>
            <a:r>
              <a:rPr lang="en-US" sz="12000" b="1" dirty="0" smtClean="0"/>
              <a:t>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0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2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49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2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8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2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9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2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4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2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7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2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8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2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9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1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1 + </a:t>
            </a:r>
            <a:r>
              <a:rPr lang="en-US" sz="12000" b="1" dirty="0" smtClean="0"/>
              <a:t>   = </a:t>
            </a:r>
            <a:r>
              <a:rPr lang="en-US" sz="12000" b="1" dirty="0"/>
              <a:t>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3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2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53633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8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2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26337" y="2456595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3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</a:t>
            </a:r>
            <a:r>
              <a:rPr lang="en-US" sz="12000" b="1" dirty="0" smtClean="0"/>
              <a:t>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84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3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3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0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65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0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8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1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9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1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39985" y="2456595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3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1 + </a:t>
            </a:r>
            <a:r>
              <a:rPr lang="en-US" sz="12000" b="1" dirty="0" smtClean="0"/>
              <a:t>   = </a:t>
            </a:r>
            <a:r>
              <a:rPr lang="en-US" sz="12000" b="1" dirty="0" smtClean="0"/>
              <a:t>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4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12690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1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3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2633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0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4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= 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5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4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11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4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1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4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0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4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8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4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9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9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4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2633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9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4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58099" y="2470242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1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1 +    = 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0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4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53633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5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4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94577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8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</a:t>
            </a:r>
            <a:r>
              <a:rPr lang="en-US" sz="12000" b="1" dirty="0" smtClean="0"/>
              <a:t>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1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0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5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8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8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9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9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12690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6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67281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5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39985" y="2456595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1 + </a:t>
            </a:r>
            <a:r>
              <a:rPr lang="en-US" sz="12000" b="1" dirty="0" smtClean="0"/>
              <a:t>    </a:t>
            </a:r>
            <a:r>
              <a:rPr lang="en-US" sz="12000" b="1" dirty="0" smtClean="0"/>
              <a:t>= 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1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99042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4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5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5809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7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6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</a:t>
            </a:r>
            <a:r>
              <a:rPr lang="en-US" sz="12000" b="1" dirty="0" smtClean="0"/>
              <a:t>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7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6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6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6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8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21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6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9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3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6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67281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51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6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53632" y="2470242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6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=12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31053" y="2429299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6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26337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40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1 + </a:t>
            </a:r>
            <a:r>
              <a:rPr lang="en-US" sz="12000" b="1" dirty="0" smtClean="0"/>
              <a:t>    </a:t>
            </a:r>
            <a:r>
              <a:rPr lang="en-US" sz="12000" b="1" dirty="0" smtClean="0"/>
              <a:t>= 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7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6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=14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90110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12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6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26337" y="2429299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1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7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</a:t>
            </a:r>
            <a:r>
              <a:rPr lang="en-US" sz="12000" b="1" dirty="0" smtClean="0"/>
              <a:t>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92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7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8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6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7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9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1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7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71746" y="2429299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5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7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53633" y="2429299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6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7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5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7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99042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5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7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26337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06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1 + </a:t>
            </a:r>
            <a:r>
              <a:rPr lang="en-US" sz="12000" b="1" dirty="0" smtClean="0"/>
              <a:t>    </a:t>
            </a:r>
            <a:r>
              <a:rPr lang="en-US" sz="12000" b="1" dirty="0" smtClean="0"/>
              <a:t>= 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4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7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12689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5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7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26338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0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8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</a:t>
            </a:r>
            <a:r>
              <a:rPr lang="en-US" sz="12000" b="1" dirty="0" smtClean="0"/>
              <a:t>8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15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8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9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7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8 + </a:t>
            </a:r>
            <a:r>
              <a:rPr lang="en-US" sz="12000" b="1" dirty="0" smtClean="0"/>
              <a:t>   = </a:t>
            </a:r>
            <a:r>
              <a:rPr lang="en-US" sz="12000" b="1" dirty="0" smtClean="0"/>
              <a:t>10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2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8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2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8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7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8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=13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435522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0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8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9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8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8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1 + </a:t>
            </a:r>
            <a:r>
              <a:rPr lang="en-US" sz="12000" b="1" dirty="0" smtClean="0"/>
              <a:t>    </a:t>
            </a:r>
            <a:r>
              <a:rPr lang="en-US" sz="12000" b="1" dirty="0" smtClean="0"/>
              <a:t>= 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1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8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</a:t>
            </a:r>
            <a:r>
              <a:rPr lang="en-US" sz="12000" b="1" dirty="0" smtClean="0"/>
              <a:t>16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8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7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</a:t>
            </a:r>
            <a:r>
              <a:rPr lang="en-US" sz="12000" b="1" dirty="0"/>
              <a:t>9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76722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9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10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8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11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2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/>
              <a:t>9</a:t>
            </a:r>
            <a:r>
              <a:rPr lang="en-US" sz="12000" b="1" dirty="0" smtClean="0"/>
              <a:t>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12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4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9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13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7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9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14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1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9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15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2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9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16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1 + </a:t>
            </a:r>
            <a:r>
              <a:rPr lang="en-US" sz="12000" b="1" dirty="0" smtClean="0"/>
              <a:t>    </a:t>
            </a:r>
            <a:r>
              <a:rPr lang="en-US" sz="12000" b="1" dirty="0" smtClean="0"/>
              <a:t>= 8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49418" y="2442948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0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9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17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6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97627"/>
            <a:ext cx="7766936" cy="2253209"/>
          </a:xfrm>
        </p:spPr>
        <p:txBody>
          <a:bodyPr/>
          <a:lstStyle/>
          <a:p>
            <a:pPr algn="ctr"/>
            <a:r>
              <a:rPr lang="en-US" sz="12000" b="1" dirty="0" smtClean="0"/>
              <a:t>9 + </a:t>
            </a:r>
            <a:r>
              <a:rPr lang="en-US" sz="12000" b="1" dirty="0" smtClean="0"/>
              <a:t>   </a:t>
            </a:r>
            <a:r>
              <a:rPr lang="en-US" sz="12000" b="1" dirty="0" smtClean="0"/>
              <a:t>= 18</a:t>
            </a:r>
            <a:endParaRPr lang="en-US" sz="1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285394" y="2442947"/>
            <a:ext cx="1337481" cy="13101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78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372</Words>
  <Application>Microsoft Office PowerPoint</Application>
  <PresentationFormat>Custom</PresentationFormat>
  <Paragraphs>92</Paragraphs>
  <Slides>91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91</vt:i4>
      </vt:variant>
    </vt:vector>
  </HeadingPairs>
  <TitlesOfParts>
    <vt:vector size="92" baseType="lpstr">
      <vt:lpstr>Facet</vt:lpstr>
      <vt:lpstr>Addition Practice: Missing Addends</vt:lpstr>
      <vt:lpstr>1 +    = 1</vt:lpstr>
      <vt:lpstr>1 +    = 2</vt:lpstr>
      <vt:lpstr>1 +    = 3</vt:lpstr>
      <vt:lpstr>1 +     = 4</vt:lpstr>
      <vt:lpstr>1 +     = 5</vt:lpstr>
      <vt:lpstr>1 +     = 6</vt:lpstr>
      <vt:lpstr>1 +     = 7</vt:lpstr>
      <vt:lpstr>1 +     = 8</vt:lpstr>
      <vt:lpstr>1 +     = 9</vt:lpstr>
      <vt:lpstr>1 +    = 10</vt:lpstr>
      <vt:lpstr>2 +    = 2</vt:lpstr>
      <vt:lpstr>2 +    = 3</vt:lpstr>
      <vt:lpstr>2 +    = 4</vt:lpstr>
      <vt:lpstr>2 +    = 5</vt:lpstr>
      <vt:lpstr>2 +    = 6</vt:lpstr>
      <vt:lpstr>2 +    = 7</vt:lpstr>
      <vt:lpstr>2 +    = 8</vt:lpstr>
      <vt:lpstr>2 +    = 9</vt:lpstr>
      <vt:lpstr>2 +    = 10</vt:lpstr>
      <vt:lpstr>2 +    = 11</vt:lpstr>
      <vt:lpstr>3 +    = 3</vt:lpstr>
      <vt:lpstr>3 +    = 4</vt:lpstr>
      <vt:lpstr>3 +    = 5</vt:lpstr>
      <vt:lpstr>3 +    = 6</vt:lpstr>
      <vt:lpstr>3 +    = 7</vt:lpstr>
      <vt:lpstr>3 +    = 8</vt:lpstr>
      <vt:lpstr>3 +    = 9</vt:lpstr>
      <vt:lpstr>3 +    = 10</vt:lpstr>
      <vt:lpstr>3 +    = 11</vt:lpstr>
      <vt:lpstr>3 +    = 12</vt:lpstr>
      <vt:lpstr>4 +    = 4</vt:lpstr>
      <vt:lpstr>4 +    = 5</vt:lpstr>
      <vt:lpstr>4 +    = 6</vt:lpstr>
      <vt:lpstr>4 +    = 7</vt:lpstr>
      <vt:lpstr>4 +    = 8</vt:lpstr>
      <vt:lpstr>4 +    = 9</vt:lpstr>
      <vt:lpstr>4 +    = 10</vt:lpstr>
      <vt:lpstr>4 +    = 11</vt:lpstr>
      <vt:lpstr>4 +    = 12</vt:lpstr>
      <vt:lpstr>4 +    = 13</vt:lpstr>
      <vt:lpstr>5 +    = 5</vt:lpstr>
      <vt:lpstr>5 +    = 6</vt:lpstr>
      <vt:lpstr>5 +    = 7</vt:lpstr>
      <vt:lpstr>5 +    = 8</vt:lpstr>
      <vt:lpstr>5 +    = 9</vt:lpstr>
      <vt:lpstr>5 +    = 10</vt:lpstr>
      <vt:lpstr>5 +    = 11</vt:lpstr>
      <vt:lpstr>5 +    = 12</vt:lpstr>
      <vt:lpstr>5 +    = 13</vt:lpstr>
      <vt:lpstr>5 +    = 14</vt:lpstr>
      <vt:lpstr>6 +    = 6</vt:lpstr>
      <vt:lpstr>6 +    = 7</vt:lpstr>
      <vt:lpstr>6 +    = 8</vt:lpstr>
      <vt:lpstr>6 +    = 9</vt:lpstr>
      <vt:lpstr>6 +    = 10</vt:lpstr>
      <vt:lpstr>6 +    = 11</vt:lpstr>
      <vt:lpstr>6 +    =12</vt:lpstr>
      <vt:lpstr>6 +    = 13</vt:lpstr>
      <vt:lpstr>6 +    =14</vt:lpstr>
      <vt:lpstr>6 +    = 15</vt:lpstr>
      <vt:lpstr>7 +    = 7</vt:lpstr>
      <vt:lpstr>7 +    = 8</vt:lpstr>
      <vt:lpstr>7 +    = 9</vt:lpstr>
      <vt:lpstr>7 +    = 10</vt:lpstr>
      <vt:lpstr>7 +    = 11</vt:lpstr>
      <vt:lpstr>7 +    = 12</vt:lpstr>
      <vt:lpstr>7 +    = 13</vt:lpstr>
      <vt:lpstr>7 +    = 14</vt:lpstr>
      <vt:lpstr>7 +    = 15</vt:lpstr>
      <vt:lpstr>7 +    = 16</vt:lpstr>
      <vt:lpstr>8 +    = 8</vt:lpstr>
      <vt:lpstr>8 +    = 9</vt:lpstr>
      <vt:lpstr>8 +    = 10</vt:lpstr>
      <vt:lpstr>8 +    = 11</vt:lpstr>
      <vt:lpstr>8 +    = 12</vt:lpstr>
      <vt:lpstr>8 +    =13</vt:lpstr>
      <vt:lpstr>8 +    = 14</vt:lpstr>
      <vt:lpstr>8 +    = 15</vt:lpstr>
      <vt:lpstr>8 +    = 16</vt:lpstr>
      <vt:lpstr>8 +    = 17</vt:lpstr>
      <vt:lpstr>9 +    = 9</vt:lpstr>
      <vt:lpstr>9 +    = 10</vt:lpstr>
      <vt:lpstr>9 +    = 11</vt:lpstr>
      <vt:lpstr>9 +    = 12</vt:lpstr>
      <vt:lpstr>9 +    = 13</vt:lpstr>
      <vt:lpstr>9 +    = 14</vt:lpstr>
      <vt:lpstr>9 +    = 15</vt:lpstr>
      <vt:lpstr>9 +    = 16</vt:lpstr>
      <vt:lpstr>9 +    = 17</vt:lpstr>
      <vt:lpstr>9 +    = 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+ 1 =</dc:title>
  <dc:creator>James Goble</dc:creator>
  <cp:lastModifiedBy>ttorres</cp:lastModifiedBy>
  <cp:revision>7</cp:revision>
  <dcterms:created xsi:type="dcterms:W3CDTF">2015-09-18T04:20:46Z</dcterms:created>
  <dcterms:modified xsi:type="dcterms:W3CDTF">2015-09-30T19:11:21Z</dcterms:modified>
</cp:coreProperties>
</file>