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0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0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8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7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Division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Jim </a:t>
            </a:r>
            <a:r>
              <a:rPr lang="en-US" dirty="0" smtClean="0"/>
              <a:t>Goble</a:t>
            </a:r>
          </a:p>
          <a:p>
            <a:r>
              <a:rPr lang="en-US" dirty="0" smtClean="0"/>
              <a:t>Willow Cove Elementary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0 ÷ 10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839385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 ÷ 1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545948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 ÷ 1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8242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10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729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0 ÷ 9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0448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81 ÷ 9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0039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72 ÷ 9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23854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63 ÷ 9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85301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54 ÷ 9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3612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45 ÷ 9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3116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9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05421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27 ÷ 9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809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100 ÷ 10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35624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9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22283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 ÷ 9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2261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0 ÷ 8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488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72 ÷ 8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99613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64 ÷ 8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610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56 ÷ 8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2200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48 ÷ 8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61892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40 ÷ 8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58384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32 ÷ 8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9929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8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7962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0 ÷ 10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954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8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45006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8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3370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0 ÷ 7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038354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63 ÷ 7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2566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56 ÷ 7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05846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49 ÷ 7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09984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42 ÷ 7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81933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35 ÷ 7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9366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28 ÷ 7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961871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21 ÷ 7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3787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80 ÷ 10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65830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14 ÷ 7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679807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 ÷ 7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357656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60 ÷ 6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1912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54 ÷ 6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71675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48 ÷ 6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77115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42 ÷ 6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33888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6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168006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30 ÷ 6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185812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6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09949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</a:t>
            </a:r>
            <a:r>
              <a:rPr lang="en-US" sz="13000" dirty="0" smtClean="0"/>
              <a:t>÷ 6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623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</a:t>
            </a:r>
            <a:r>
              <a:rPr lang="en-US" sz="13000" dirty="0" smtClean="0"/>
              <a:t>0 ÷ 10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888369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6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787460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6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25512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0 ÷ 5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93437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45 ÷ 5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44114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5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809582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35 ÷ 5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15106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30 ÷ 5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49479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25 ÷ 5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318589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20 ÷ 5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35148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15 ÷ 5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9850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0 ÷ 10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1002102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5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066116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 ÷ 5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630437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4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247594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36 ÷ 4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68245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32 ÷ 4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08693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28 ÷ 4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5516518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4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269277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20 ÷ 4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470358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4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348062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4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041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</a:t>
            </a:r>
            <a:r>
              <a:rPr lang="en-US" sz="13000" dirty="0" smtClean="0"/>
              <a:t>0 ÷ 10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121411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4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77701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 ÷ 4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705593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0 ÷ 3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060453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27 ÷ 3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53472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24 ÷ 3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2508434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21 ÷ 3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503083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3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499037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15 ÷ 3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879580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3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50716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</a:t>
            </a:r>
            <a:r>
              <a:rPr lang="en-US" sz="13000" dirty="0" smtClean="0"/>
              <a:t> ÷ 3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5406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0 ÷ 10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4850428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3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1142108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 ÷ 3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464603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0 ÷ 2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288921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18 ÷ 2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43648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16 ÷ 2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164471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14 ÷ 2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015044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12 ÷ 2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748277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2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899793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</a:t>
            </a:r>
            <a:r>
              <a:rPr lang="en-US" sz="13000" dirty="0" smtClean="0"/>
              <a:t> ÷ 2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40844550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</a:t>
            </a:r>
            <a:r>
              <a:rPr lang="en-US" sz="13000" dirty="0" smtClean="0"/>
              <a:t> ÷ 2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8234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</a:t>
            </a:r>
            <a:r>
              <a:rPr lang="en-US" sz="13000" dirty="0" smtClean="0"/>
              <a:t>0 ÷ 10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628327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</a:t>
            </a:r>
            <a:r>
              <a:rPr lang="en-US" sz="13000" dirty="0" smtClean="0"/>
              <a:t> ÷ 2 = 2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428881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</a:t>
            </a:r>
            <a:r>
              <a:rPr lang="en-US" sz="13000" dirty="0" smtClean="0"/>
              <a:t> ÷ 2 = 1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314357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10 ÷ 1 = 10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2130718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9 ÷ 1 = 9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66517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8 ÷ 1 = 8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8591037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7 ÷ 1 = 7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3549373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6 ÷ 1 = 6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35882154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5 ÷ 1 = 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2115187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4 ÷ 1 = 4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7158568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 smtClean="0"/>
              <a:t>3 ÷ 1 = 3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170189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507</Words>
  <Application>Microsoft Office PowerPoint</Application>
  <PresentationFormat>Custom</PresentationFormat>
  <Paragraphs>103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Organic</vt:lpstr>
      <vt:lpstr>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James Goble</dc:creator>
  <cp:lastModifiedBy>ttorres</cp:lastModifiedBy>
  <cp:revision>4</cp:revision>
  <dcterms:created xsi:type="dcterms:W3CDTF">2015-09-29T15:22:06Z</dcterms:created>
  <dcterms:modified xsi:type="dcterms:W3CDTF">2015-09-29T17:11:43Z</dcterms:modified>
</cp:coreProperties>
</file>