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0" d="100"/>
          <a:sy n="70" d="100"/>
        </p:scale>
        <p:origin x="-66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AD6EE87-EBD5-4F12-A48A-63ACA297AC8F}" type="datetimeFigureOut">
              <a:rPr lang="en-US" smtClean="0"/>
              <a:t>9/29/2015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290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9/29/2015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835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9/29/2015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6495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9/29/2015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31008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9/29/2015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413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9/29/2015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58228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9/29/2015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97079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9/29/2015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57875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9/29/2015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595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9/29/2015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188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9/29/2015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1068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9/29/2015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4670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9/29/2015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9648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9/29/2015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073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9/29/2015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849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9/29/2015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7025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9/29/2015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642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0298CD5-6C1E-4009-B41F-6DF62E31D3BE}" type="datetimeFigureOut">
              <a:rPr lang="en-US" smtClean="0"/>
              <a:pPr/>
              <a:t>9/29/2015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074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 smtClean="0"/>
              <a:t>Division with Unknown Divisor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Jim </a:t>
            </a:r>
            <a:r>
              <a:rPr lang="en-US" dirty="0" smtClean="0"/>
              <a:t>Goble</a:t>
            </a:r>
          </a:p>
          <a:p>
            <a:r>
              <a:rPr lang="en-US" dirty="0" smtClean="0"/>
              <a:t>Willow Cove Elementary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844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2</a:t>
            </a:r>
            <a:r>
              <a:rPr lang="en-US" sz="13000" dirty="0" smtClean="0"/>
              <a:t>0 ÷ </a:t>
            </a:r>
            <a:r>
              <a:rPr lang="en-US" sz="13000" dirty="0" smtClean="0"/>
              <a:t>__ </a:t>
            </a:r>
            <a:r>
              <a:rPr lang="en-US" sz="13000" dirty="0" smtClean="0"/>
              <a:t>= 2</a:t>
            </a:r>
            <a:endParaRPr lang="en-US" sz="13000" dirty="0"/>
          </a:p>
        </p:txBody>
      </p:sp>
      <p:sp>
        <p:nvSpPr>
          <p:cNvPr id="4" name="Rectangle 3"/>
          <p:cNvSpPr/>
          <p:nvPr/>
        </p:nvSpPr>
        <p:spPr>
          <a:xfrm>
            <a:off x="5568286" y="2770496"/>
            <a:ext cx="1651379" cy="14739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93859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2 ÷ </a:t>
            </a:r>
            <a:r>
              <a:rPr lang="en-US" sz="13000" dirty="0" smtClean="0"/>
              <a:t>__ </a:t>
            </a:r>
            <a:r>
              <a:rPr lang="en-US" sz="13000" dirty="0" smtClean="0"/>
              <a:t>= 2</a:t>
            </a:r>
            <a:endParaRPr lang="en-US" sz="13000" dirty="0"/>
          </a:p>
        </p:txBody>
      </p:sp>
      <p:sp>
        <p:nvSpPr>
          <p:cNvPr id="4" name="Rectangle 3"/>
          <p:cNvSpPr/>
          <p:nvPr/>
        </p:nvSpPr>
        <p:spPr>
          <a:xfrm>
            <a:off x="5172501" y="2770496"/>
            <a:ext cx="1651379" cy="14739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594810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1 ÷ </a:t>
            </a:r>
            <a:r>
              <a:rPr lang="en-US" sz="13000" dirty="0" smtClean="0"/>
              <a:t>__ </a:t>
            </a:r>
            <a:r>
              <a:rPr lang="en-US" sz="13000" dirty="0" smtClean="0"/>
              <a:t>= 1</a:t>
            </a:r>
            <a:endParaRPr lang="en-US" sz="13000" dirty="0"/>
          </a:p>
        </p:txBody>
      </p:sp>
      <p:sp>
        <p:nvSpPr>
          <p:cNvPr id="4" name="Rectangle 3"/>
          <p:cNvSpPr/>
          <p:nvPr/>
        </p:nvSpPr>
        <p:spPr>
          <a:xfrm>
            <a:off x="5172501" y="2770496"/>
            <a:ext cx="1651379" cy="14739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425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10 ÷ </a:t>
            </a:r>
            <a:r>
              <a:rPr lang="en-US" sz="13000" dirty="0" smtClean="0"/>
              <a:t>__ </a:t>
            </a:r>
            <a:r>
              <a:rPr lang="en-US" sz="13000" dirty="0" smtClean="0"/>
              <a:t>= 1</a:t>
            </a:r>
            <a:endParaRPr lang="en-US" sz="13000" dirty="0"/>
          </a:p>
        </p:txBody>
      </p:sp>
      <p:sp>
        <p:nvSpPr>
          <p:cNvPr id="4" name="Rectangle 3"/>
          <p:cNvSpPr/>
          <p:nvPr/>
        </p:nvSpPr>
        <p:spPr>
          <a:xfrm>
            <a:off x="5568286" y="2770496"/>
            <a:ext cx="1651379" cy="14739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93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9</a:t>
            </a:r>
            <a:r>
              <a:rPr lang="en-US" sz="13000" dirty="0" smtClean="0"/>
              <a:t>0 ÷ </a:t>
            </a:r>
            <a:r>
              <a:rPr lang="en-US" sz="13000" dirty="0" smtClean="0"/>
              <a:t>__ </a:t>
            </a:r>
            <a:r>
              <a:rPr lang="en-US" sz="13000" dirty="0" smtClean="0"/>
              <a:t>= 10</a:t>
            </a:r>
            <a:endParaRPr lang="en-US" sz="13000" dirty="0"/>
          </a:p>
        </p:txBody>
      </p:sp>
      <p:sp>
        <p:nvSpPr>
          <p:cNvPr id="4" name="Rectangle 3"/>
          <p:cNvSpPr/>
          <p:nvPr/>
        </p:nvSpPr>
        <p:spPr>
          <a:xfrm>
            <a:off x="5158853" y="2770496"/>
            <a:ext cx="1651379" cy="14739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489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81 ÷ </a:t>
            </a:r>
            <a:r>
              <a:rPr lang="en-US" sz="13000" dirty="0" smtClean="0"/>
              <a:t>__ </a:t>
            </a:r>
            <a:r>
              <a:rPr lang="en-US" sz="13000" dirty="0" smtClean="0"/>
              <a:t>= 9</a:t>
            </a:r>
            <a:endParaRPr lang="en-US" sz="13000" dirty="0"/>
          </a:p>
        </p:txBody>
      </p:sp>
      <p:sp>
        <p:nvSpPr>
          <p:cNvPr id="4" name="Rectangle 3"/>
          <p:cNvSpPr/>
          <p:nvPr/>
        </p:nvSpPr>
        <p:spPr>
          <a:xfrm>
            <a:off x="5554638" y="2770496"/>
            <a:ext cx="1651379" cy="14739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395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72 ÷ </a:t>
            </a:r>
            <a:r>
              <a:rPr lang="en-US" sz="13000" dirty="0" smtClean="0"/>
              <a:t>__ </a:t>
            </a:r>
            <a:r>
              <a:rPr lang="en-US" sz="13000" dirty="0" smtClean="0"/>
              <a:t>= 8</a:t>
            </a:r>
            <a:endParaRPr lang="en-US" sz="13000" dirty="0"/>
          </a:p>
        </p:txBody>
      </p:sp>
      <p:sp>
        <p:nvSpPr>
          <p:cNvPr id="4" name="Rectangle 3"/>
          <p:cNvSpPr/>
          <p:nvPr/>
        </p:nvSpPr>
        <p:spPr>
          <a:xfrm>
            <a:off x="5568286" y="2770496"/>
            <a:ext cx="1651379" cy="14739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541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63 ÷ </a:t>
            </a:r>
            <a:r>
              <a:rPr lang="en-US" sz="13000" dirty="0" smtClean="0"/>
              <a:t>__ </a:t>
            </a:r>
            <a:r>
              <a:rPr lang="en-US" sz="13000" dirty="0" smtClean="0"/>
              <a:t>= 7</a:t>
            </a:r>
            <a:endParaRPr lang="en-US" sz="13000" dirty="0"/>
          </a:p>
        </p:txBody>
      </p:sp>
      <p:sp>
        <p:nvSpPr>
          <p:cNvPr id="4" name="Rectangle 3"/>
          <p:cNvSpPr/>
          <p:nvPr/>
        </p:nvSpPr>
        <p:spPr>
          <a:xfrm>
            <a:off x="5554638" y="2743201"/>
            <a:ext cx="1651379" cy="14739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012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54 ÷ </a:t>
            </a:r>
            <a:r>
              <a:rPr lang="en-US" sz="13000" dirty="0" smtClean="0"/>
              <a:t>__ </a:t>
            </a:r>
            <a:r>
              <a:rPr lang="en-US" sz="13000" dirty="0" smtClean="0"/>
              <a:t>= 6</a:t>
            </a:r>
            <a:endParaRPr lang="en-US" sz="13000" dirty="0"/>
          </a:p>
        </p:txBody>
      </p:sp>
      <p:sp>
        <p:nvSpPr>
          <p:cNvPr id="4" name="Rectangle 3"/>
          <p:cNvSpPr/>
          <p:nvPr/>
        </p:nvSpPr>
        <p:spPr>
          <a:xfrm>
            <a:off x="5568285" y="2770496"/>
            <a:ext cx="1651379" cy="14739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1224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45 ÷ </a:t>
            </a:r>
            <a:r>
              <a:rPr lang="en-US" sz="13000" dirty="0" smtClean="0"/>
              <a:t>__ </a:t>
            </a:r>
            <a:r>
              <a:rPr lang="en-US" sz="13000" dirty="0" smtClean="0"/>
              <a:t>= 5</a:t>
            </a:r>
            <a:endParaRPr lang="en-US" sz="13000" dirty="0"/>
          </a:p>
        </p:txBody>
      </p:sp>
      <p:sp>
        <p:nvSpPr>
          <p:cNvPr id="4" name="Rectangle 3"/>
          <p:cNvSpPr/>
          <p:nvPr/>
        </p:nvSpPr>
        <p:spPr>
          <a:xfrm>
            <a:off x="5554638" y="2756849"/>
            <a:ext cx="1651379" cy="14739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1682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36 ÷ </a:t>
            </a:r>
            <a:r>
              <a:rPr lang="en-US" sz="13000" dirty="0" smtClean="0"/>
              <a:t>__ </a:t>
            </a:r>
            <a:r>
              <a:rPr lang="en-US" sz="13000" dirty="0" smtClean="0"/>
              <a:t>= 4</a:t>
            </a:r>
            <a:endParaRPr lang="en-US" sz="13000" dirty="0"/>
          </a:p>
        </p:txBody>
      </p:sp>
      <p:sp>
        <p:nvSpPr>
          <p:cNvPr id="4" name="Rectangle 3"/>
          <p:cNvSpPr/>
          <p:nvPr/>
        </p:nvSpPr>
        <p:spPr>
          <a:xfrm>
            <a:off x="5568286" y="2756849"/>
            <a:ext cx="1651379" cy="14739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2178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27 ÷ </a:t>
            </a:r>
            <a:r>
              <a:rPr lang="en-US" sz="13000" dirty="0" smtClean="0"/>
              <a:t>__ </a:t>
            </a:r>
            <a:r>
              <a:rPr lang="en-US" sz="13000" dirty="0" smtClean="0"/>
              <a:t>= 3</a:t>
            </a:r>
            <a:endParaRPr lang="en-US" sz="13000" dirty="0"/>
          </a:p>
        </p:txBody>
      </p:sp>
      <p:sp>
        <p:nvSpPr>
          <p:cNvPr id="4" name="Rectangle 3"/>
          <p:cNvSpPr/>
          <p:nvPr/>
        </p:nvSpPr>
        <p:spPr>
          <a:xfrm>
            <a:off x="5568285" y="2770496"/>
            <a:ext cx="1651379" cy="14739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93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100 ÷ </a:t>
            </a:r>
            <a:r>
              <a:rPr lang="en-US" sz="13000" dirty="0" smtClean="0"/>
              <a:t>__= </a:t>
            </a:r>
            <a:r>
              <a:rPr lang="en-US" sz="13000" dirty="0" smtClean="0"/>
              <a:t>10</a:t>
            </a:r>
            <a:endParaRPr lang="en-US" sz="13000" dirty="0"/>
          </a:p>
        </p:txBody>
      </p:sp>
      <p:sp>
        <p:nvSpPr>
          <p:cNvPr id="5" name="Rectangle 4"/>
          <p:cNvSpPr/>
          <p:nvPr/>
        </p:nvSpPr>
        <p:spPr>
          <a:xfrm>
            <a:off x="5773002" y="2770496"/>
            <a:ext cx="1651379" cy="14739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4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18 ÷ </a:t>
            </a:r>
            <a:r>
              <a:rPr lang="en-US" sz="13000" dirty="0" smtClean="0"/>
              <a:t>__ </a:t>
            </a:r>
            <a:r>
              <a:rPr lang="en-US" sz="13000" dirty="0" smtClean="0"/>
              <a:t>= 2</a:t>
            </a:r>
            <a:endParaRPr lang="en-US" sz="13000" dirty="0"/>
          </a:p>
        </p:txBody>
      </p:sp>
      <p:sp>
        <p:nvSpPr>
          <p:cNvPr id="4" name="Rectangle 3"/>
          <p:cNvSpPr/>
          <p:nvPr/>
        </p:nvSpPr>
        <p:spPr>
          <a:xfrm>
            <a:off x="5554638" y="2770496"/>
            <a:ext cx="1651379" cy="14739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8378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9</a:t>
            </a:r>
            <a:r>
              <a:rPr lang="en-US" sz="13000" dirty="0" smtClean="0"/>
              <a:t> ÷ </a:t>
            </a:r>
            <a:r>
              <a:rPr lang="en-US" sz="13000" dirty="0" smtClean="0"/>
              <a:t>__ </a:t>
            </a:r>
            <a:r>
              <a:rPr lang="en-US" sz="13000" dirty="0" smtClean="0"/>
              <a:t>= 1</a:t>
            </a:r>
            <a:endParaRPr lang="en-US" sz="13000" dirty="0"/>
          </a:p>
        </p:txBody>
      </p:sp>
      <p:sp>
        <p:nvSpPr>
          <p:cNvPr id="4" name="Rectangle 3"/>
          <p:cNvSpPr/>
          <p:nvPr/>
        </p:nvSpPr>
        <p:spPr>
          <a:xfrm>
            <a:off x="5186148" y="2770496"/>
            <a:ext cx="1651379" cy="14739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6125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8</a:t>
            </a:r>
            <a:r>
              <a:rPr lang="en-US" sz="13000" dirty="0" smtClean="0"/>
              <a:t>0 ÷ </a:t>
            </a:r>
            <a:r>
              <a:rPr lang="en-US" sz="13000" dirty="0" smtClean="0"/>
              <a:t>__ </a:t>
            </a:r>
            <a:r>
              <a:rPr lang="en-US" sz="13000" dirty="0" smtClean="0"/>
              <a:t>= 10</a:t>
            </a:r>
            <a:endParaRPr lang="en-US" sz="13000" dirty="0"/>
          </a:p>
        </p:txBody>
      </p:sp>
      <p:sp>
        <p:nvSpPr>
          <p:cNvPr id="4" name="Rectangle 3"/>
          <p:cNvSpPr/>
          <p:nvPr/>
        </p:nvSpPr>
        <p:spPr>
          <a:xfrm>
            <a:off x="5172500" y="2770496"/>
            <a:ext cx="1651379" cy="14739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853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72 ÷ </a:t>
            </a:r>
            <a:r>
              <a:rPr lang="en-US" sz="13000" dirty="0" smtClean="0"/>
              <a:t>__ </a:t>
            </a:r>
            <a:r>
              <a:rPr lang="en-US" sz="13000" dirty="0" smtClean="0"/>
              <a:t>= 9</a:t>
            </a:r>
            <a:endParaRPr lang="en-US" sz="13000" dirty="0"/>
          </a:p>
        </p:txBody>
      </p:sp>
      <p:sp>
        <p:nvSpPr>
          <p:cNvPr id="4" name="Rectangle 3"/>
          <p:cNvSpPr/>
          <p:nvPr/>
        </p:nvSpPr>
        <p:spPr>
          <a:xfrm>
            <a:off x="5554638" y="2770496"/>
            <a:ext cx="1651379" cy="14739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1385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64 ÷ </a:t>
            </a:r>
            <a:r>
              <a:rPr lang="en-US" sz="13000" dirty="0" smtClean="0"/>
              <a:t>__ </a:t>
            </a:r>
            <a:r>
              <a:rPr lang="en-US" sz="13000" dirty="0" smtClean="0"/>
              <a:t>= 8</a:t>
            </a:r>
            <a:endParaRPr lang="en-US" sz="13000" dirty="0"/>
          </a:p>
        </p:txBody>
      </p:sp>
      <p:sp>
        <p:nvSpPr>
          <p:cNvPr id="4" name="Rectangle 3"/>
          <p:cNvSpPr/>
          <p:nvPr/>
        </p:nvSpPr>
        <p:spPr>
          <a:xfrm>
            <a:off x="5568285" y="2770496"/>
            <a:ext cx="1651379" cy="14739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0707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56 ÷ </a:t>
            </a:r>
            <a:r>
              <a:rPr lang="en-US" sz="13000" dirty="0" smtClean="0"/>
              <a:t>__ </a:t>
            </a:r>
            <a:r>
              <a:rPr lang="en-US" sz="13000" dirty="0" smtClean="0"/>
              <a:t>= 7</a:t>
            </a:r>
            <a:endParaRPr lang="en-US" sz="13000" dirty="0"/>
          </a:p>
        </p:txBody>
      </p:sp>
      <p:sp>
        <p:nvSpPr>
          <p:cNvPr id="4" name="Rectangle 3"/>
          <p:cNvSpPr/>
          <p:nvPr/>
        </p:nvSpPr>
        <p:spPr>
          <a:xfrm>
            <a:off x="5568285" y="2770496"/>
            <a:ext cx="1651379" cy="14739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0064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48 ÷ </a:t>
            </a:r>
            <a:r>
              <a:rPr lang="en-US" sz="13000" dirty="0" smtClean="0"/>
              <a:t>__ </a:t>
            </a:r>
            <a:r>
              <a:rPr lang="en-US" sz="13000" dirty="0" smtClean="0"/>
              <a:t>= 6</a:t>
            </a:r>
            <a:endParaRPr lang="en-US" sz="13000" dirty="0"/>
          </a:p>
        </p:txBody>
      </p:sp>
      <p:sp>
        <p:nvSpPr>
          <p:cNvPr id="4" name="Rectangle 3"/>
          <p:cNvSpPr/>
          <p:nvPr/>
        </p:nvSpPr>
        <p:spPr>
          <a:xfrm>
            <a:off x="5568286" y="2770496"/>
            <a:ext cx="1651379" cy="14739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9251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40 ÷ </a:t>
            </a:r>
            <a:r>
              <a:rPr lang="en-US" sz="13000" dirty="0"/>
              <a:t>__ </a:t>
            </a:r>
            <a:r>
              <a:rPr lang="en-US" sz="13000" dirty="0" smtClean="0"/>
              <a:t>= 5</a:t>
            </a:r>
            <a:endParaRPr lang="en-US" sz="13000" dirty="0"/>
          </a:p>
        </p:txBody>
      </p:sp>
      <p:sp>
        <p:nvSpPr>
          <p:cNvPr id="4" name="Rectangle 3"/>
          <p:cNvSpPr/>
          <p:nvPr/>
        </p:nvSpPr>
        <p:spPr>
          <a:xfrm>
            <a:off x="5568286" y="2770496"/>
            <a:ext cx="1651379" cy="14739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482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32 ÷ </a:t>
            </a:r>
            <a:r>
              <a:rPr lang="en-US" sz="13000" dirty="0" smtClean="0"/>
              <a:t>__ </a:t>
            </a:r>
            <a:r>
              <a:rPr lang="en-US" sz="13000" dirty="0" smtClean="0"/>
              <a:t>= 4</a:t>
            </a:r>
            <a:endParaRPr lang="en-US" sz="13000" dirty="0"/>
          </a:p>
        </p:txBody>
      </p:sp>
      <p:sp>
        <p:nvSpPr>
          <p:cNvPr id="4" name="Rectangle 3"/>
          <p:cNvSpPr/>
          <p:nvPr/>
        </p:nvSpPr>
        <p:spPr>
          <a:xfrm>
            <a:off x="5568286" y="2770496"/>
            <a:ext cx="1651379" cy="14739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2962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24 ÷ </a:t>
            </a:r>
            <a:r>
              <a:rPr lang="en-US" sz="13000" dirty="0" smtClean="0"/>
              <a:t>__ </a:t>
            </a:r>
            <a:r>
              <a:rPr lang="en-US" sz="13000" dirty="0" smtClean="0"/>
              <a:t>= 3</a:t>
            </a:r>
            <a:endParaRPr lang="en-US" sz="13000" dirty="0"/>
          </a:p>
        </p:txBody>
      </p:sp>
      <p:sp>
        <p:nvSpPr>
          <p:cNvPr id="4" name="Rectangle 3"/>
          <p:cNvSpPr/>
          <p:nvPr/>
        </p:nvSpPr>
        <p:spPr>
          <a:xfrm>
            <a:off x="5568286" y="2770496"/>
            <a:ext cx="1651379" cy="14739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27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9</a:t>
            </a:r>
            <a:r>
              <a:rPr lang="en-US" sz="13000" dirty="0" smtClean="0"/>
              <a:t>0 ÷ </a:t>
            </a:r>
            <a:r>
              <a:rPr lang="en-US" sz="13000" dirty="0" smtClean="0"/>
              <a:t>__ </a:t>
            </a:r>
            <a:r>
              <a:rPr lang="en-US" sz="13000" dirty="0" smtClean="0"/>
              <a:t>= 9</a:t>
            </a:r>
            <a:endParaRPr lang="en-US" sz="13000" dirty="0"/>
          </a:p>
        </p:txBody>
      </p:sp>
      <p:sp>
        <p:nvSpPr>
          <p:cNvPr id="4" name="Rectangle 3"/>
          <p:cNvSpPr/>
          <p:nvPr/>
        </p:nvSpPr>
        <p:spPr>
          <a:xfrm>
            <a:off x="5568285" y="2784144"/>
            <a:ext cx="1651379" cy="14739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4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16 ÷ </a:t>
            </a:r>
            <a:r>
              <a:rPr lang="en-US" sz="13000" dirty="0" smtClean="0"/>
              <a:t>__ </a:t>
            </a:r>
            <a:r>
              <a:rPr lang="en-US" sz="13000" dirty="0" smtClean="0"/>
              <a:t>= 2</a:t>
            </a:r>
            <a:endParaRPr lang="en-US" sz="13000" dirty="0"/>
          </a:p>
        </p:txBody>
      </p:sp>
      <p:sp>
        <p:nvSpPr>
          <p:cNvPr id="4" name="Rectangle 3"/>
          <p:cNvSpPr/>
          <p:nvPr/>
        </p:nvSpPr>
        <p:spPr>
          <a:xfrm>
            <a:off x="5568286" y="2770496"/>
            <a:ext cx="1651379" cy="14739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0670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8</a:t>
            </a:r>
            <a:r>
              <a:rPr lang="en-US" sz="13000" dirty="0" smtClean="0"/>
              <a:t> ÷ </a:t>
            </a:r>
            <a:r>
              <a:rPr lang="en-US" sz="13000" dirty="0" smtClean="0"/>
              <a:t>__ </a:t>
            </a:r>
            <a:r>
              <a:rPr lang="en-US" sz="13000" dirty="0" smtClean="0"/>
              <a:t>= 1</a:t>
            </a:r>
            <a:endParaRPr lang="en-US" sz="13000" dirty="0"/>
          </a:p>
        </p:txBody>
      </p:sp>
      <p:sp>
        <p:nvSpPr>
          <p:cNvPr id="4" name="Rectangle 3"/>
          <p:cNvSpPr/>
          <p:nvPr/>
        </p:nvSpPr>
        <p:spPr>
          <a:xfrm>
            <a:off x="5172501" y="2756849"/>
            <a:ext cx="1651379" cy="14739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7091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7</a:t>
            </a:r>
            <a:r>
              <a:rPr lang="en-US" sz="13000" dirty="0" smtClean="0"/>
              <a:t>0 ÷ </a:t>
            </a:r>
            <a:r>
              <a:rPr lang="en-US" sz="13000" dirty="0" smtClean="0"/>
              <a:t>__ </a:t>
            </a:r>
            <a:r>
              <a:rPr lang="en-US" sz="13000" dirty="0" smtClean="0"/>
              <a:t>= 10</a:t>
            </a:r>
            <a:endParaRPr lang="en-US" sz="13000" dirty="0"/>
          </a:p>
        </p:txBody>
      </p:sp>
      <p:sp>
        <p:nvSpPr>
          <p:cNvPr id="4" name="Rectangle 3"/>
          <p:cNvSpPr/>
          <p:nvPr/>
        </p:nvSpPr>
        <p:spPr>
          <a:xfrm>
            <a:off x="5172501" y="2770496"/>
            <a:ext cx="1651379" cy="14739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3545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63 ÷ </a:t>
            </a:r>
            <a:r>
              <a:rPr lang="en-US" sz="13000" dirty="0" smtClean="0"/>
              <a:t>__ </a:t>
            </a:r>
            <a:r>
              <a:rPr lang="en-US" sz="13000" dirty="0" smtClean="0"/>
              <a:t>= 9</a:t>
            </a:r>
            <a:endParaRPr lang="en-US" sz="13000" dirty="0"/>
          </a:p>
        </p:txBody>
      </p:sp>
      <p:sp>
        <p:nvSpPr>
          <p:cNvPr id="4" name="Rectangle 3"/>
          <p:cNvSpPr/>
          <p:nvPr/>
        </p:nvSpPr>
        <p:spPr>
          <a:xfrm>
            <a:off x="5568286" y="2770496"/>
            <a:ext cx="1651379" cy="14739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5661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56 ÷ </a:t>
            </a:r>
            <a:r>
              <a:rPr lang="en-US" sz="13000" dirty="0" smtClean="0"/>
              <a:t>__ </a:t>
            </a:r>
            <a:r>
              <a:rPr lang="en-US" sz="13000" dirty="0" smtClean="0"/>
              <a:t>= 8</a:t>
            </a:r>
            <a:endParaRPr lang="en-US" sz="13000" dirty="0"/>
          </a:p>
        </p:txBody>
      </p:sp>
      <p:sp>
        <p:nvSpPr>
          <p:cNvPr id="4" name="Rectangle 3"/>
          <p:cNvSpPr/>
          <p:nvPr/>
        </p:nvSpPr>
        <p:spPr>
          <a:xfrm>
            <a:off x="5568286" y="2770496"/>
            <a:ext cx="1651379" cy="14739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8468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49 ÷ </a:t>
            </a:r>
            <a:r>
              <a:rPr lang="en-US" sz="13000" dirty="0" smtClean="0"/>
              <a:t>__ </a:t>
            </a:r>
            <a:r>
              <a:rPr lang="en-US" sz="13000" dirty="0" smtClean="0"/>
              <a:t>= 7</a:t>
            </a:r>
            <a:endParaRPr lang="en-US" sz="13000" dirty="0"/>
          </a:p>
        </p:txBody>
      </p:sp>
      <p:sp>
        <p:nvSpPr>
          <p:cNvPr id="4" name="Rectangle 3"/>
          <p:cNvSpPr/>
          <p:nvPr/>
        </p:nvSpPr>
        <p:spPr>
          <a:xfrm>
            <a:off x="5568286" y="2770496"/>
            <a:ext cx="1651379" cy="14739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8459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42 ÷ </a:t>
            </a:r>
            <a:r>
              <a:rPr lang="en-US" sz="13000" dirty="0" smtClean="0"/>
              <a:t>__ </a:t>
            </a:r>
            <a:r>
              <a:rPr lang="en-US" sz="13000" dirty="0" smtClean="0"/>
              <a:t>= 6</a:t>
            </a:r>
            <a:endParaRPr lang="en-US" sz="13000" dirty="0"/>
          </a:p>
        </p:txBody>
      </p:sp>
      <p:sp>
        <p:nvSpPr>
          <p:cNvPr id="4" name="Rectangle 3"/>
          <p:cNvSpPr/>
          <p:nvPr/>
        </p:nvSpPr>
        <p:spPr>
          <a:xfrm>
            <a:off x="5568286" y="2770496"/>
            <a:ext cx="1651379" cy="14739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3317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35 ÷ </a:t>
            </a:r>
            <a:r>
              <a:rPr lang="en-US" sz="13000" dirty="0" smtClean="0"/>
              <a:t>__ </a:t>
            </a:r>
            <a:r>
              <a:rPr lang="en-US" sz="13000" dirty="0" smtClean="0"/>
              <a:t>= 5</a:t>
            </a:r>
            <a:endParaRPr lang="en-US" sz="13000" dirty="0"/>
          </a:p>
        </p:txBody>
      </p:sp>
      <p:sp>
        <p:nvSpPr>
          <p:cNvPr id="4" name="Rectangle 3"/>
          <p:cNvSpPr/>
          <p:nvPr/>
        </p:nvSpPr>
        <p:spPr>
          <a:xfrm>
            <a:off x="5568286" y="2770496"/>
            <a:ext cx="1651379" cy="14739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6644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28 ÷ </a:t>
            </a:r>
            <a:r>
              <a:rPr lang="en-US" sz="13000" dirty="0" smtClean="0"/>
              <a:t>__ </a:t>
            </a:r>
            <a:r>
              <a:rPr lang="en-US" sz="13000" dirty="0" smtClean="0"/>
              <a:t>= 4</a:t>
            </a:r>
            <a:endParaRPr lang="en-US" sz="13000" dirty="0"/>
          </a:p>
        </p:txBody>
      </p:sp>
      <p:sp>
        <p:nvSpPr>
          <p:cNvPr id="4" name="Rectangle 3"/>
          <p:cNvSpPr/>
          <p:nvPr/>
        </p:nvSpPr>
        <p:spPr>
          <a:xfrm>
            <a:off x="5568286" y="2770496"/>
            <a:ext cx="1651379" cy="14739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8717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21 ÷ </a:t>
            </a:r>
            <a:r>
              <a:rPr lang="en-US" sz="13000" dirty="0" smtClean="0"/>
              <a:t>__ </a:t>
            </a:r>
            <a:r>
              <a:rPr lang="en-US" sz="13000" dirty="0" smtClean="0"/>
              <a:t>= 3</a:t>
            </a:r>
            <a:endParaRPr lang="en-US" sz="13000" dirty="0"/>
          </a:p>
        </p:txBody>
      </p:sp>
      <p:sp>
        <p:nvSpPr>
          <p:cNvPr id="4" name="Rectangle 3"/>
          <p:cNvSpPr/>
          <p:nvPr/>
        </p:nvSpPr>
        <p:spPr>
          <a:xfrm>
            <a:off x="5568286" y="2770496"/>
            <a:ext cx="1651379" cy="14739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876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80 ÷ </a:t>
            </a:r>
            <a:r>
              <a:rPr lang="en-US" sz="13000" dirty="0" smtClean="0"/>
              <a:t>__ </a:t>
            </a:r>
            <a:r>
              <a:rPr lang="en-US" sz="13000" dirty="0" smtClean="0"/>
              <a:t>= 8</a:t>
            </a:r>
            <a:endParaRPr lang="en-US" sz="13000" dirty="0"/>
          </a:p>
        </p:txBody>
      </p:sp>
      <p:sp>
        <p:nvSpPr>
          <p:cNvPr id="4" name="Rectangle 3"/>
          <p:cNvSpPr/>
          <p:nvPr/>
        </p:nvSpPr>
        <p:spPr>
          <a:xfrm>
            <a:off x="5554638" y="2756849"/>
            <a:ext cx="1651379" cy="14739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83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14 ÷ </a:t>
            </a:r>
            <a:r>
              <a:rPr lang="en-US" sz="13000" dirty="0" smtClean="0"/>
              <a:t>__ </a:t>
            </a:r>
            <a:r>
              <a:rPr lang="en-US" sz="13000" dirty="0" smtClean="0"/>
              <a:t>= 2</a:t>
            </a:r>
            <a:endParaRPr lang="en-US" sz="13000" dirty="0"/>
          </a:p>
        </p:txBody>
      </p:sp>
      <p:sp>
        <p:nvSpPr>
          <p:cNvPr id="4" name="Rectangle 3"/>
          <p:cNvSpPr/>
          <p:nvPr/>
        </p:nvSpPr>
        <p:spPr>
          <a:xfrm>
            <a:off x="5568286" y="2770496"/>
            <a:ext cx="1651379" cy="14739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8074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26134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7</a:t>
            </a:r>
            <a:r>
              <a:rPr lang="en-US" sz="13000" dirty="0" smtClean="0"/>
              <a:t> ÷ </a:t>
            </a:r>
            <a:r>
              <a:rPr lang="en-US" sz="13000" dirty="0" smtClean="0"/>
              <a:t>__ </a:t>
            </a:r>
            <a:r>
              <a:rPr lang="en-US" sz="13000" dirty="0" smtClean="0"/>
              <a:t>= 1</a:t>
            </a:r>
            <a:endParaRPr lang="en-US" sz="13000" dirty="0"/>
          </a:p>
        </p:txBody>
      </p:sp>
      <p:sp>
        <p:nvSpPr>
          <p:cNvPr id="4" name="Rectangle 3"/>
          <p:cNvSpPr/>
          <p:nvPr/>
        </p:nvSpPr>
        <p:spPr>
          <a:xfrm>
            <a:off x="5172501" y="2743201"/>
            <a:ext cx="1651379" cy="14739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6564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60 ÷ </a:t>
            </a:r>
            <a:r>
              <a:rPr lang="en-US" sz="13000" dirty="0" smtClean="0"/>
              <a:t>__ </a:t>
            </a:r>
            <a:r>
              <a:rPr lang="en-US" sz="13000" dirty="0" smtClean="0"/>
              <a:t>= 10</a:t>
            </a:r>
            <a:endParaRPr lang="en-US" sz="13000" dirty="0"/>
          </a:p>
        </p:txBody>
      </p:sp>
      <p:sp>
        <p:nvSpPr>
          <p:cNvPr id="4" name="Rectangle 3"/>
          <p:cNvSpPr/>
          <p:nvPr/>
        </p:nvSpPr>
        <p:spPr>
          <a:xfrm>
            <a:off x="5172501" y="2770496"/>
            <a:ext cx="1651379" cy="14739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1280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54 ÷ </a:t>
            </a:r>
            <a:r>
              <a:rPr lang="en-US" sz="13000" dirty="0" smtClean="0"/>
              <a:t>__ </a:t>
            </a:r>
            <a:r>
              <a:rPr lang="en-US" sz="13000" dirty="0" smtClean="0"/>
              <a:t>= 9</a:t>
            </a:r>
            <a:endParaRPr lang="en-US" sz="13000" dirty="0"/>
          </a:p>
        </p:txBody>
      </p:sp>
      <p:sp>
        <p:nvSpPr>
          <p:cNvPr id="4" name="Rectangle 3"/>
          <p:cNvSpPr/>
          <p:nvPr/>
        </p:nvSpPr>
        <p:spPr>
          <a:xfrm>
            <a:off x="5568286" y="2770496"/>
            <a:ext cx="1651379" cy="14739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7578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48 ÷ </a:t>
            </a:r>
            <a:r>
              <a:rPr lang="en-US" sz="13000" dirty="0" smtClean="0"/>
              <a:t>__ </a:t>
            </a:r>
            <a:r>
              <a:rPr lang="en-US" sz="13000" dirty="0" smtClean="0"/>
              <a:t>= 8</a:t>
            </a:r>
            <a:endParaRPr lang="en-US" sz="13000" dirty="0"/>
          </a:p>
        </p:txBody>
      </p:sp>
      <p:sp>
        <p:nvSpPr>
          <p:cNvPr id="4" name="Rectangle 3"/>
          <p:cNvSpPr/>
          <p:nvPr/>
        </p:nvSpPr>
        <p:spPr>
          <a:xfrm>
            <a:off x="5568286" y="2770496"/>
            <a:ext cx="1651379" cy="14739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1157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42 ÷ </a:t>
            </a:r>
            <a:r>
              <a:rPr lang="en-US" sz="13000" dirty="0" smtClean="0"/>
              <a:t>__ </a:t>
            </a:r>
            <a:r>
              <a:rPr lang="en-US" sz="13000" dirty="0" smtClean="0"/>
              <a:t>= 7</a:t>
            </a:r>
            <a:endParaRPr lang="en-US" sz="13000" dirty="0"/>
          </a:p>
        </p:txBody>
      </p:sp>
      <p:sp>
        <p:nvSpPr>
          <p:cNvPr id="4" name="Rectangle 3"/>
          <p:cNvSpPr/>
          <p:nvPr/>
        </p:nvSpPr>
        <p:spPr>
          <a:xfrm>
            <a:off x="5568286" y="2770496"/>
            <a:ext cx="1651379" cy="14739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8881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36 ÷ </a:t>
            </a:r>
            <a:r>
              <a:rPr lang="en-US" sz="13000" dirty="0" smtClean="0"/>
              <a:t>__ </a:t>
            </a:r>
            <a:r>
              <a:rPr lang="en-US" sz="13000" dirty="0" smtClean="0"/>
              <a:t>= 6</a:t>
            </a:r>
            <a:endParaRPr lang="en-US" sz="13000" dirty="0"/>
          </a:p>
        </p:txBody>
      </p:sp>
      <p:sp>
        <p:nvSpPr>
          <p:cNvPr id="4" name="Rectangle 3"/>
          <p:cNvSpPr/>
          <p:nvPr/>
        </p:nvSpPr>
        <p:spPr>
          <a:xfrm>
            <a:off x="5568286" y="2770496"/>
            <a:ext cx="1651379" cy="14739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065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30 ÷ </a:t>
            </a:r>
            <a:r>
              <a:rPr lang="en-US" sz="13000" dirty="0" smtClean="0"/>
              <a:t>__ </a:t>
            </a:r>
            <a:r>
              <a:rPr lang="en-US" sz="13000" dirty="0" smtClean="0"/>
              <a:t>= 5</a:t>
            </a:r>
            <a:endParaRPr lang="en-US" sz="13000" dirty="0"/>
          </a:p>
        </p:txBody>
      </p:sp>
      <p:sp>
        <p:nvSpPr>
          <p:cNvPr id="4" name="Rectangle 3"/>
          <p:cNvSpPr/>
          <p:nvPr/>
        </p:nvSpPr>
        <p:spPr>
          <a:xfrm>
            <a:off x="5568286" y="2770496"/>
            <a:ext cx="1651379" cy="14739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8128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24 ÷ </a:t>
            </a:r>
            <a:r>
              <a:rPr lang="en-US" sz="13000" dirty="0" smtClean="0"/>
              <a:t>__ </a:t>
            </a:r>
            <a:r>
              <a:rPr lang="en-US" sz="13000" dirty="0" smtClean="0"/>
              <a:t>= 4</a:t>
            </a:r>
            <a:endParaRPr lang="en-US" sz="13000" dirty="0"/>
          </a:p>
        </p:txBody>
      </p:sp>
      <p:sp>
        <p:nvSpPr>
          <p:cNvPr id="4" name="Rectangle 3"/>
          <p:cNvSpPr/>
          <p:nvPr/>
        </p:nvSpPr>
        <p:spPr>
          <a:xfrm>
            <a:off x="5568286" y="2770496"/>
            <a:ext cx="1651379" cy="14739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9499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18 </a:t>
            </a:r>
            <a:r>
              <a:rPr lang="en-US" sz="13000" dirty="0" smtClean="0"/>
              <a:t>÷ </a:t>
            </a:r>
            <a:r>
              <a:rPr lang="en-US" sz="13000" dirty="0" smtClean="0"/>
              <a:t>__ </a:t>
            </a:r>
            <a:r>
              <a:rPr lang="en-US" sz="13000" dirty="0" smtClean="0"/>
              <a:t>= 3</a:t>
            </a:r>
            <a:endParaRPr lang="en-US" sz="13000" dirty="0"/>
          </a:p>
        </p:txBody>
      </p:sp>
      <p:sp>
        <p:nvSpPr>
          <p:cNvPr id="4" name="Rectangle 3"/>
          <p:cNvSpPr/>
          <p:nvPr/>
        </p:nvSpPr>
        <p:spPr>
          <a:xfrm>
            <a:off x="5568286" y="2770496"/>
            <a:ext cx="1651379" cy="14739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34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7</a:t>
            </a:r>
            <a:r>
              <a:rPr lang="en-US" sz="13000" dirty="0" smtClean="0"/>
              <a:t>0 ÷ </a:t>
            </a:r>
            <a:r>
              <a:rPr lang="en-US" sz="13000" dirty="0" smtClean="0"/>
              <a:t>__ </a:t>
            </a:r>
            <a:r>
              <a:rPr lang="en-US" sz="13000" dirty="0" smtClean="0"/>
              <a:t>= 7</a:t>
            </a:r>
            <a:endParaRPr lang="en-US" sz="13000" dirty="0"/>
          </a:p>
        </p:txBody>
      </p:sp>
      <p:sp>
        <p:nvSpPr>
          <p:cNvPr id="4" name="Rectangle 3"/>
          <p:cNvSpPr/>
          <p:nvPr/>
        </p:nvSpPr>
        <p:spPr>
          <a:xfrm>
            <a:off x="5554638" y="2770496"/>
            <a:ext cx="1651379" cy="14739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36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12 ÷ </a:t>
            </a:r>
            <a:r>
              <a:rPr lang="en-US" sz="13000" dirty="0" smtClean="0"/>
              <a:t>__ </a:t>
            </a:r>
            <a:r>
              <a:rPr lang="en-US" sz="13000" dirty="0" smtClean="0"/>
              <a:t>= 2</a:t>
            </a:r>
            <a:endParaRPr lang="en-US" sz="13000" dirty="0"/>
          </a:p>
        </p:txBody>
      </p:sp>
      <p:sp>
        <p:nvSpPr>
          <p:cNvPr id="4" name="Rectangle 3"/>
          <p:cNvSpPr/>
          <p:nvPr/>
        </p:nvSpPr>
        <p:spPr>
          <a:xfrm>
            <a:off x="5568286" y="2770496"/>
            <a:ext cx="1651379" cy="14739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46048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6</a:t>
            </a:r>
            <a:r>
              <a:rPr lang="en-US" sz="13000" dirty="0" smtClean="0"/>
              <a:t> ÷ </a:t>
            </a:r>
            <a:r>
              <a:rPr lang="en-US" sz="13000" dirty="0" smtClean="0"/>
              <a:t>__ </a:t>
            </a:r>
            <a:r>
              <a:rPr lang="en-US" sz="13000" dirty="0" smtClean="0"/>
              <a:t>= 1</a:t>
            </a:r>
            <a:endParaRPr lang="en-US" sz="13000" dirty="0"/>
          </a:p>
        </p:txBody>
      </p:sp>
      <p:sp>
        <p:nvSpPr>
          <p:cNvPr id="4" name="Rectangle 3"/>
          <p:cNvSpPr/>
          <p:nvPr/>
        </p:nvSpPr>
        <p:spPr>
          <a:xfrm>
            <a:off x="5186148" y="2756849"/>
            <a:ext cx="1651379" cy="14739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51239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5</a:t>
            </a:r>
            <a:r>
              <a:rPr lang="en-US" sz="13000" dirty="0" smtClean="0"/>
              <a:t>0 ÷ </a:t>
            </a:r>
            <a:r>
              <a:rPr lang="en-US" sz="13000" dirty="0" smtClean="0"/>
              <a:t>__ </a:t>
            </a:r>
            <a:r>
              <a:rPr lang="en-US" sz="13000" dirty="0" smtClean="0"/>
              <a:t>= 10</a:t>
            </a:r>
            <a:endParaRPr lang="en-US" sz="13000" dirty="0"/>
          </a:p>
        </p:txBody>
      </p:sp>
      <p:sp>
        <p:nvSpPr>
          <p:cNvPr id="6" name="Rectangle 5"/>
          <p:cNvSpPr/>
          <p:nvPr/>
        </p:nvSpPr>
        <p:spPr>
          <a:xfrm>
            <a:off x="5172501" y="2756849"/>
            <a:ext cx="1651379" cy="14739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43739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45 ÷ </a:t>
            </a:r>
            <a:r>
              <a:rPr lang="en-US" sz="13000" dirty="0" smtClean="0"/>
              <a:t>__ </a:t>
            </a:r>
            <a:r>
              <a:rPr lang="en-US" sz="13000" dirty="0" smtClean="0"/>
              <a:t>= 9</a:t>
            </a:r>
            <a:endParaRPr lang="en-US" sz="13000" dirty="0"/>
          </a:p>
        </p:txBody>
      </p:sp>
      <p:sp>
        <p:nvSpPr>
          <p:cNvPr id="4" name="Rectangle 3"/>
          <p:cNvSpPr/>
          <p:nvPr/>
        </p:nvSpPr>
        <p:spPr>
          <a:xfrm>
            <a:off x="5568286" y="2770496"/>
            <a:ext cx="1651379" cy="14739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1448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4</a:t>
            </a:r>
            <a:r>
              <a:rPr lang="en-US" sz="13000" dirty="0" smtClean="0"/>
              <a:t>0 ÷ </a:t>
            </a:r>
            <a:r>
              <a:rPr lang="en-US" sz="13000" dirty="0" smtClean="0"/>
              <a:t>__ </a:t>
            </a:r>
            <a:r>
              <a:rPr lang="en-US" sz="13000" dirty="0" smtClean="0"/>
              <a:t>= 8</a:t>
            </a:r>
            <a:endParaRPr lang="en-US" sz="13000" dirty="0"/>
          </a:p>
        </p:txBody>
      </p:sp>
      <p:sp>
        <p:nvSpPr>
          <p:cNvPr id="6" name="Rectangle 5"/>
          <p:cNvSpPr/>
          <p:nvPr/>
        </p:nvSpPr>
        <p:spPr>
          <a:xfrm>
            <a:off x="5568286" y="2770496"/>
            <a:ext cx="1651379" cy="14739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58287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35 ÷ </a:t>
            </a:r>
            <a:r>
              <a:rPr lang="en-US" sz="13000" dirty="0" smtClean="0"/>
              <a:t>__ </a:t>
            </a:r>
            <a:r>
              <a:rPr lang="en-US" sz="13000" dirty="0" smtClean="0"/>
              <a:t>= 7</a:t>
            </a:r>
            <a:endParaRPr lang="en-US" sz="13000" dirty="0"/>
          </a:p>
        </p:txBody>
      </p:sp>
      <p:sp>
        <p:nvSpPr>
          <p:cNvPr id="4" name="Rectangle 3"/>
          <p:cNvSpPr/>
          <p:nvPr/>
        </p:nvSpPr>
        <p:spPr>
          <a:xfrm>
            <a:off x="5568286" y="2770496"/>
            <a:ext cx="1651379" cy="14739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0680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30 ÷ </a:t>
            </a:r>
            <a:r>
              <a:rPr lang="en-US" sz="13000" dirty="0" smtClean="0"/>
              <a:t>__ </a:t>
            </a:r>
            <a:r>
              <a:rPr lang="en-US" sz="13000" dirty="0" smtClean="0"/>
              <a:t>= 6</a:t>
            </a:r>
            <a:endParaRPr lang="en-US" sz="13000" dirty="0"/>
          </a:p>
        </p:txBody>
      </p:sp>
      <p:sp>
        <p:nvSpPr>
          <p:cNvPr id="4" name="Rectangle 3"/>
          <p:cNvSpPr/>
          <p:nvPr/>
        </p:nvSpPr>
        <p:spPr>
          <a:xfrm>
            <a:off x="5568286" y="2770496"/>
            <a:ext cx="1651379" cy="14739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47971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25 ÷ </a:t>
            </a:r>
            <a:r>
              <a:rPr lang="en-US" sz="13000" dirty="0" smtClean="0"/>
              <a:t>__ </a:t>
            </a:r>
            <a:r>
              <a:rPr lang="en-US" sz="13000" dirty="0" smtClean="0"/>
              <a:t>= 5</a:t>
            </a:r>
            <a:endParaRPr lang="en-US" sz="13000" dirty="0"/>
          </a:p>
        </p:txBody>
      </p:sp>
      <p:sp>
        <p:nvSpPr>
          <p:cNvPr id="4" name="Rectangle 3"/>
          <p:cNvSpPr/>
          <p:nvPr/>
        </p:nvSpPr>
        <p:spPr>
          <a:xfrm>
            <a:off x="5568286" y="2770496"/>
            <a:ext cx="1651379" cy="14739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85898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20 ÷ </a:t>
            </a:r>
            <a:r>
              <a:rPr lang="en-US" sz="13000" dirty="0" smtClean="0"/>
              <a:t>__ </a:t>
            </a:r>
            <a:r>
              <a:rPr lang="en-US" sz="13000" dirty="0" smtClean="0"/>
              <a:t>= 4</a:t>
            </a:r>
            <a:endParaRPr lang="en-US" sz="13000" dirty="0"/>
          </a:p>
        </p:txBody>
      </p:sp>
      <p:sp>
        <p:nvSpPr>
          <p:cNvPr id="4" name="Rectangle 3"/>
          <p:cNvSpPr/>
          <p:nvPr/>
        </p:nvSpPr>
        <p:spPr>
          <a:xfrm>
            <a:off x="5568286" y="2770496"/>
            <a:ext cx="1651379" cy="14739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14836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15 ÷ </a:t>
            </a:r>
            <a:r>
              <a:rPr lang="en-US" sz="13000" dirty="0" smtClean="0"/>
              <a:t>__ </a:t>
            </a:r>
            <a:r>
              <a:rPr lang="en-US" sz="13000" dirty="0" smtClean="0"/>
              <a:t>= 3</a:t>
            </a:r>
            <a:endParaRPr lang="en-US" sz="13000" dirty="0"/>
          </a:p>
        </p:txBody>
      </p:sp>
      <p:sp>
        <p:nvSpPr>
          <p:cNvPr id="4" name="Rectangle 3"/>
          <p:cNvSpPr/>
          <p:nvPr/>
        </p:nvSpPr>
        <p:spPr>
          <a:xfrm>
            <a:off x="5568286" y="2770496"/>
            <a:ext cx="1651379" cy="14739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505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6</a:t>
            </a:r>
            <a:r>
              <a:rPr lang="en-US" sz="13000" dirty="0" smtClean="0"/>
              <a:t>0 ÷ </a:t>
            </a:r>
            <a:r>
              <a:rPr lang="en-US" sz="13000" dirty="0" smtClean="0"/>
              <a:t>__ </a:t>
            </a:r>
            <a:r>
              <a:rPr lang="en-US" sz="13000" dirty="0" smtClean="0"/>
              <a:t>= 6</a:t>
            </a:r>
            <a:endParaRPr lang="en-US" sz="13000" dirty="0"/>
          </a:p>
        </p:txBody>
      </p:sp>
      <p:sp>
        <p:nvSpPr>
          <p:cNvPr id="4" name="Rectangle 3"/>
          <p:cNvSpPr/>
          <p:nvPr/>
        </p:nvSpPr>
        <p:spPr>
          <a:xfrm>
            <a:off x="5540990" y="2770496"/>
            <a:ext cx="1651379" cy="14739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21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10 ÷ </a:t>
            </a:r>
            <a:r>
              <a:rPr lang="en-US" sz="13000" dirty="0" smtClean="0"/>
              <a:t>__ </a:t>
            </a:r>
            <a:r>
              <a:rPr lang="en-US" sz="13000" dirty="0" smtClean="0"/>
              <a:t>= 2</a:t>
            </a:r>
            <a:endParaRPr lang="en-US" sz="13000" dirty="0"/>
          </a:p>
        </p:txBody>
      </p:sp>
      <p:sp>
        <p:nvSpPr>
          <p:cNvPr id="4" name="Rectangle 3"/>
          <p:cNvSpPr/>
          <p:nvPr/>
        </p:nvSpPr>
        <p:spPr>
          <a:xfrm>
            <a:off x="5568286" y="2770496"/>
            <a:ext cx="1651379" cy="14739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11639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5</a:t>
            </a:r>
            <a:r>
              <a:rPr lang="en-US" sz="13000" dirty="0" smtClean="0"/>
              <a:t> ÷ </a:t>
            </a:r>
            <a:r>
              <a:rPr lang="en-US" sz="13000" dirty="0" smtClean="0"/>
              <a:t>__ </a:t>
            </a:r>
            <a:r>
              <a:rPr lang="en-US" sz="13000" dirty="0" smtClean="0"/>
              <a:t>= 1</a:t>
            </a:r>
            <a:endParaRPr lang="en-US" sz="13000" dirty="0"/>
          </a:p>
        </p:txBody>
      </p:sp>
      <p:sp>
        <p:nvSpPr>
          <p:cNvPr id="4" name="Rectangle 3"/>
          <p:cNvSpPr/>
          <p:nvPr/>
        </p:nvSpPr>
        <p:spPr>
          <a:xfrm>
            <a:off x="5172501" y="2770496"/>
            <a:ext cx="1651379" cy="14739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43751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4</a:t>
            </a:r>
            <a:r>
              <a:rPr lang="en-US" sz="13000" dirty="0" smtClean="0"/>
              <a:t>0 ÷ </a:t>
            </a:r>
            <a:r>
              <a:rPr lang="en-US" sz="13000" dirty="0" smtClean="0"/>
              <a:t>__ </a:t>
            </a:r>
            <a:r>
              <a:rPr lang="en-US" sz="13000" dirty="0" smtClean="0"/>
              <a:t>= 10</a:t>
            </a:r>
            <a:endParaRPr lang="en-US" sz="13000" dirty="0"/>
          </a:p>
        </p:txBody>
      </p:sp>
      <p:sp>
        <p:nvSpPr>
          <p:cNvPr id="4" name="Rectangle 3"/>
          <p:cNvSpPr/>
          <p:nvPr/>
        </p:nvSpPr>
        <p:spPr>
          <a:xfrm>
            <a:off x="5158853" y="2770496"/>
            <a:ext cx="1651379" cy="14739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75946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36 ÷ </a:t>
            </a:r>
            <a:r>
              <a:rPr lang="en-US" sz="13000" dirty="0" smtClean="0"/>
              <a:t>__ </a:t>
            </a:r>
            <a:r>
              <a:rPr lang="en-US" sz="13000" dirty="0" smtClean="0"/>
              <a:t>= 9</a:t>
            </a:r>
            <a:endParaRPr lang="en-US" sz="13000" dirty="0"/>
          </a:p>
        </p:txBody>
      </p:sp>
      <p:sp>
        <p:nvSpPr>
          <p:cNvPr id="4" name="Rectangle 3"/>
          <p:cNvSpPr/>
          <p:nvPr/>
        </p:nvSpPr>
        <p:spPr>
          <a:xfrm>
            <a:off x="5568286" y="2770496"/>
            <a:ext cx="1651379" cy="14739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24544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32 ÷ </a:t>
            </a:r>
            <a:r>
              <a:rPr lang="en-US" sz="13000" dirty="0" smtClean="0"/>
              <a:t>__ </a:t>
            </a:r>
            <a:r>
              <a:rPr lang="en-US" sz="13000" dirty="0" smtClean="0"/>
              <a:t>= 8</a:t>
            </a:r>
            <a:endParaRPr lang="en-US" sz="13000" dirty="0"/>
          </a:p>
        </p:txBody>
      </p:sp>
      <p:sp>
        <p:nvSpPr>
          <p:cNvPr id="4" name="Rectangle 3"/>
          <p:cNvSpPr/>
          <p:nvPr/>
        </p:nvSpPr>
        <p:spPr>
          <a:xfrm>
            <a:off x="5568286" y="2770496"/>
            <a:ext cx="1651379" cy="14739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69349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28 ÷ </a:t>
            </a:r>
            <a:r>
              <a:rPr lang="en-US" sz="13000" dirty="0" smtClean="0"/>
              <a:t>__ </a:t>
            </a:r>
            <a:r>
              <a:rPr lang="en-US" sz="13000" dirty="0" smtClean="0"/>
              <a:t>= 7</a:t>
            </a:r>
            <a:endParaRPr lang="en-US" sz="13000" dirty="0"/>
          </a:p>
        </p:txBody>
      </p:sp>
      <p:sp>
        <p:nvSpPr>
          <p:cNvPr id="4" name="Rectangle 3"/>
          <p:cNvSpPr/>
          <p:nvPr/>
        </p:nvSpPr>
        <p:spPr>
          <a:xfrm>
            <a:off x="5568286" y="2770496"/>
            <a:ext cx="1651379" cy="14739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5181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24 ÷ </a:t>
            </a:r>
            <a:r>
              <a:rPr lang="en-US" sz="13000" dirty="0" smtClean="0"/>
              <a:t>__ </a:t>
            </a:r>
            <a:r>
              <a:rPr lang="en-US" sz="13000" dirty="0" smtClean="0"/>
              <a:t>= 6</a:t>
            </a:r>
            <a:endParaRPr lang="en-US" sz="13000" dirty="0"/>
          </a:p>
        </p:txBody>
      </p:sp>
      <p:sp>
        <p:nvSpPr>
          <p:cNvPr id="4" name="Rectangle 3"/>
          <p:cNvSpPr/>
          <p:nvPr/>
        </p:nvSpPr>
        <p:spPr>
          <a:xfrm>
            <a:off x="5568286" y="2770496"/>
            <a:ext cx="1651379" cy="14739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27716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20 ÷ </a:t>
            </a:r>
            <a:r>
              <a:rPr lang="en-US" sz="13000" dirty="0" smtClean="0"/>
              <a:t>__ </a:t>
            </a:r>
            <a:r>
              <a:rPr lang="en-US" sz="13000" dirty="0" smtClean="0"/>
              <a:t>= 5</a:t>
            </a:r>
            <a:endParaRPr lang="en-US" sz="13000" dirty="0"/>
          </a:p>
        </p:txBody>
      </p:sp>
      <p:sp>
        <p:nvSpPr>
          <p:cNvPr id="4" name="Rectangle 3"/>
          <p:cNvSpPr/>
          <p:nvPr/>
        </p:nvSpPr>
        <p:spPr>
          <a:xfrm>
            <a:off x="5568286" y="2770496"/>
            <a:ext cx="1651379" cy="14739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03588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16 ÷ </a:t>
            </a:r>
            <a:r>
              <a:rPr lang="en-US" sz="13000" dirty="0" smtClean="0"/>
              <a:t>__ </a:t>
            </a:r>
            <a:r>
              <a:rPr lang="en-US" sz="13000" dirty="0" smtClean="0"/>
              <a:t>= 4</a:t>
            </a:r>
            <a:endParaRPr lang="en-US" sz="13000" dirty="0"/>
          </a:p>
        </p:txBody>
      </p:sp>
      <p:sp>
        <p:nvSpPr>
          <p:cNvPr id="4" name="Rectangle 3"/>
          <p:cNvSpPr/>
          <p:nvPr/>
        </p:nvSpPr>
        <p:spPr>
          <a:xfrm>
            <a:off x="5568286" y="2784144"/>
            <a:ext cx="1651379" cy="14739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06293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12 ÷ </a:t>
            </a:r>
            <a:r>
              <a:rPr lang="en-US" sz="13000" dirty="0" smtClean="0"/>
              <a:t>__ </a:t>
            </a:r>
            <a:r>
              <a:rPr lang="en-US" sz="13000" dirty="0" smtClean="0"/>
              <a:t>= 3</a:t>
            </a:r>
            <a:endParaRPr lang="en-US" sz="13000" dirty="0"/>
          </a:p>
        </p:txBody>
      </p:sp>
      <p:sp>
        <p:nvSpPr>
          <p:cNvPr id="4" name="Rectangle 3"/>
          <p:cNvSpPr/>
          <p:nvPr/>
        </p:nvSpPr>
        <p:spPr>
          <a:xfrm>
            <a:off x="5568286" y="2784144"/>
            <a:ext cx="1651379" cy="14739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128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5</a:t>
            </a:r>
            <a:r>
              <a:rPr lang="en-US" sz="13000" dirty="0" smtClean="0"/>
              <a:t>0 ÷ </a:t>
            </a:r>
            <a:r>
              <a:rPr lang="en-US" sz="13000" dirty="0" smtClean="0"/>
              <a:t>__ </a:t>
            </a:r>
            <a:r>
              <a:rPr lang="en-US" sz="13000" dirty="0" smtClean="0"/>
              <a:t>= 5</a:t>
            </a:r>
            <a:endParaRPr lang="en-US" sz="13000" dirty="0"/>
          </a:p>
        </p:txBody>
      </p:sp>
      <p:sp>
        <p:nvSpPr>
          <p:cNvPr id="4" name="Rectangle 3"/>
          <p:cNvSpPr/>
          <p:nvPr/>
        </p:nvSpPr>
        <p:spPr>
          <a:xfrm>
            <a:off x="5554638" y="2770496"/>
            <a:ext cx="1651379" cy="14739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41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8</a:t>
            </a:r>
            <a:r>
              <a:rPr lang="en-US" sz="13000" dirty="0" smtClean="0"/>
              <a:t> ÷ </a:t>
            </a:r>
            <a:r>
              <a:rPr lang="en-US" sz="13000" dirty="0" smtClean="0"/>
              <a:t>__ </a:t>
            </a:r>
            <a:r>
              <a:rPr lang="en-US" sz="13000" dirty="0" smtClean="0"/>
              <a:t>= 2</a:t>
            </a:r>
            <a:endParaRPr lang="en-US" sz="13000" dirty="0"/>
          </a:p>
        </p:txBody>
      </p:sp>
      <p:sp>
        <p:nvSpPr>
          <p:cNvPr id="4" name="Rectangle 3"/>
          <p:cNvSpPr/>
          <p:nvPr/>
        </p:nvSpPr>
        <p:spPr>
          <a:xfrm>
            <a:off x="5186149" y="2770496"/>
            <a:ext cx="1651379" cy="14739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70161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4</a:t>
            </a:r>
            <a:r>
              <a:rPr lang="en-US" sz="13000" dirty="0" smtClean="0"/>
              <a:t> ÷ </a:t>
            </a:r>
            <a:r>
              <a:rPr lang="en-US" sz="13000" dirty="0" smtClean="0"/>
              <a:t>__ </a:t>
            </a:r>
            <a:r>
              <a:rPr lang="en-US" sz="13000" dirty="0" smtClean="0"/>
              <a:t>= 1</a:t>
            </a:r>
            <a:endParaRPr lang="en-US" sz="13000" dirty="0"/>
          </a:p>
        </p:txBody>
      </p:sp>
      <p:sp>
        <p:nvSpPr>
          <p:cNvPr id="4" name="Rectangle 3"/>
          <p:cNvSpPr/>
          <p:nvPr/>
        </p:nvSpPr>
        <p:spPr>
          <a:xfrm>
            <a:off x="5172502" y="2770496"/>
            <a:ext cx="1651379" cy="14739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9317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3</a:t>
            </a:r>
            <a:r>
              <a:rPr lang="en-US" sz="13000" dirty="0" smtClean="0"/>
              <a:t>0 ÷ </a:t>
            </a:r>
            <a:r>
              <a:rPr lang="en-US" sz="13000" dirty="0" smtClean="0"/>
              <a:t>__ </a:t>
            </a:r>
            <a:r>
              <a:rPr lang="en-US" sz="13000" dirty="0" smtClean="0"/>
              <a:t>= 10</a:t>
            </a:r>
            <a:endParaRPr lang="en-US" sz="13000" dirty="0"/>
          </a:p>
        </p:txBody>
      </p:sp>
      <p:sp>
        <p:nvSpPr>
          <p:cNvPr id="4" name="Rectangle 3"/>
          <p:cNvSpPr/>
          <p:nvPr/>
        </p:nvSpPr>
        <p:spPr>
          <a:xfrm>
            <a:off x="5172501" y="2770496"/>
            <a:ext cx="1651379" cy="14739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45332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27 ÷ </a:t>
            </a:r>
            <a:r>
              <a:rPr lang="en-US" sz="13000" dirty="0" smtClean="0"/>
              <a:t>__ </a:t>
            </a:r>
            <a:r>
              <a:rPr lang="en-US" sz="13000" dirty="0" smtClean="0"/>
              <a:t>= 9</a:t>
            </a:r>
            <a:endParaRPr lang="en-US" sz="13000" dirty="0"/>
          </a:p>
        </p:txBody>
      </p:sp>
      <p:sp>
        <p:nvSpPr>
          <p:cNvPr id="4" name="Rectangle 3"/>
          <p:cNvSpPr/>
          <p:nvPr/>
        </p:nvSpPr>
        <p:spPr>
          <a:xfrm>
            <a:off x="5568286" y="2770496"/>
            <a:ext cx="1651379" cy="14739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7265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24 ÷ </a:t>
            </a:r>
            <a:r>
              <a:rPr lang="en-US" sz="13000" dirty="0" smtClean="0"/>
              <a:t>__ </a:t>
            </a:r>
            <a:r>
              <a:rPr lang="en-US" sz="13000" dirty="0" smtClean="0"/>
              <a:t>= 8</a:t>
            </a:r>
            <a:endParaRPr lang="en-US" sz="13000" dirty="0"/>
          </a:p>
        </p:txBody>
      </p:sp>
      <p:sp>
        <p:nvSpPr>
          <p:cNvPr id="4" name="Rectangle 3"/>
          <p:cNvSpPr/>
          <p:nvPr/>
        </p:nvSpPr>
        <p:spPr>
          <a:xfrm>
            <a:off x="5568286" y="2770496"/>
            <a:ext cx="1651379" cy="14739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84345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21 ÷ </a:t>
            </a:r>
            <a:r>
              <a:rPr lang="en-US" sz="13000" dirty="0" smtClean="0"/>
              <a:t>__ </a:t>
            </a:r>
            <a:r>
              <a:rPr lang="en-US" sz="13000" dirty="0" smtClean="0"/>
              <a:t>= 7</a:t>
            </a:r>
            <a:endParaRPr lang="en-US" sz="13000" dirty="0"/>
          </a:p>
        </p:txBody>
      </p:sp>
      <p:sp>
        <p:nvSpPr>
          <p:cNvPr id="4" name="Rectangle 3"/>
          <p:cNvSpPr/>
          <p:nvPr/>
        </p:nvSpPr>
        <p:spPr>
          <a:xfrm>
            <a:off x="5568286" y="2770496"/>
            <a:ext cx="1651379" cy="14739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8334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18 ÷ </a:t>
            </a:r>
            <a:r>
              <a:rPr lang="en-US" sz="13000" dirty="0" smtClean="0"/>
              <a:t>__ </a:t>
            </a:r>
            <a:r>
              <a:rPr lang="en-US" sz="13000" dirty="0" smtClean="0"/>
              <a:t>= 6</a:t>
            </a:r>
            <a:endParaRPr lang="en-US" sz="13000" dirty="0"/>
          </a:p>
        </p:txBody>
      </p:sp>
      <p:sp>
        <p:nvSpPr>
          <p:cNvPr id="4" name="Rectangle 3"/>
          <p:cNvSpPr/>
          <p:nvPr/>
        </p:nvSpPr>
        <p:spPr>
          <a:xfrm>
            <a:off x="5568286" y="2770496"/>
            <a:ext cx="1651379" cy="14739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90370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15 ÷ </a:t>
            </a:r>
            <a:r>
              <a:rPr lang="en-US" sz="13000" dirty="0" smtClean="0"/>
              <a:t>__ </a:t>
            </a:r>
            <a:r>
              <a:rPr lang="en-US" sz="13000" dirty="0" smtClean="0"/>
              <a:t>= 5</a:t>
            </a:r>
            <a:endParaRPr lang="en-US" sz="13000" dirty="0"/>
          </a:p>
        </p:txBody>
      </p:sp>
      <p:sp>
        <p:nvSpPr>
          <p:cNvPr id="4" name="Rectangle 3"/>
          <p:cNvSpPr/>
          <p:nvPr/>
        </p:nvSpPr>
        <p:spPr>
          <a:xfrm>
            <a:off x="5568286" y="2770496"/>
            <a:ext cx="1651379" cy="14739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95807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12 ÷ </a:t>
            </a:r>
            <a:r>
              <a:rPr lang="en-US" sz="13000" dirty="0" smtClean="0"/>
              <a:t>__ </a:t>
            </a:r>
            <a:r>
              <a:rPr lang="en-US" sz="13000" dirty="0" smtClean="0"/>
              <a:t>= 4</a:t>
            </a:r>
            <a:endParaRPr lang="en-US" sz="13000" dirty="0"/>
          </a:p>
        </p:txBody>
      </p:sp>
      <p:sp>
        <p:nvSpPr>
          <p:cNvPr id="4" name="Rectangle 3"/>
          <p:cNvSpPr/>
          <p:nvPr/>
        </p:nvSpPr>
        <p:spPr>
          <a:xfrm>
            <a:off x="5568286" y="2770496"/>
            <a:ext cx="1651379" cy="14739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71601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9</a:t>
            </a:r>
            <a:r>
              <a:rPr lang="en-US" sz="13000" dirty="0" smtClean="0"/>
              <a:t> ÷ </a:t>
            </a:r>
            <a:r>
              <a:rPr lang="en-US" sz="13000" dirty="0" smtClean="0"/>
              <a:t>__ </a:t>
            </a:r>
            <a:r>
              <a:rPr lang="en-US" sz="13000" dirty="0" smtClean="0"/>
              <a:t>= 3</a:t>
            </a:r>
            <a:endParaRPr lang="en-US" sz="13000" dirty="0"/>
          </a:p>
        </p:txBody>
      </p:sp>
      <p:sp>
        <p:nvSpPr>
          <p:cNvPr id="4" name="Rectangle 3"/>
          <p:cNvSpPr/>
          <p:nvPr/>
        </p:nvSpPr>
        <p:spPr>
          <a:xfrm>
            <a:off x="5186148" y="2756849"/>
            <a:ext cx="1651379" cy="14739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63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4</a:t>
            </a:r>
            <a:r>
              <a:rPr lang="en-US" sz="13000" dirty="0" smtClean="0"/>
              <a:t>0 ÷ </a:t>
            </a:r>
            <a:r>
              <a:rPr lang="en-US" sz="13000" dirty="0" smtClean="0"/>
              <a:t>__ </a:t>
            </a:r>
            <a:r>
              <a:rPr lang="en-US" sz="13000" dirty="0" smtClean="0"/>
              <a:t>= 4</a:t>
            </a:r>
            <a:endParaRPr lang="en-US" sz="13000" dirty="0"/>
          </a:p>
        </p:txBody>
      </p:sp>
      <p:sp>
        <p:nvSpPr>
          <p:cNvPr id="4" name="Rectangle 3"/>
          <p:cNvSpPr/>
          <p:nvPr/>
        </p:nvSpPr>
        <p:spPr>
          <a:xfrm>
            <a:off x="5568286" y="2770496"/>
            <a:ext cx="1651379" cy="14739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04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6</a:t>
            </a:r>
            <a:r>
              <a:rPr lang="en-US" sz="13000" dirty="0" smtClean="0"/>
              <a:t> ÷ </a:t>
            </a:r>
            <a:r>
              <a:rPr lang="en-US" sz="13000" dirty="0" smtClean="0"/>
              <a:t>__ </a:t>
            </a:r>
            <a:r>
              <a:rPr lang="en-US" sz="13000" dirty="0" smtClean="0"/>
              <a:t>= 2</a:t>
            </a:r>
            <a:endParaRPr lang="en-US" sz="13000" dirty="0"/>
          </a:p>
        </p:txBody>
      </p:sp>
      <p:sp>
        <p:nvSpPr>
          <p:cNvPr id="4" name="Rectangle 3"/>
          <p:cNvSpPr/>
          <p:nvPr/>
        </p:nvSpPr>
        <p:spPr>
          <a:xfrm>
            <a:off x="5172501" y="2770496"/>
            <a:ext cx="1651379" cy="14739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21089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3</a:t>
            </a:r>
            <a:r>
              <a:rPr lang="en-US" sz="13000" dirty="0" smtClean="0"/>
              <a:t> ÷ </a:t>
            </a:r>
            <a:r>
              <a:rPr lang="en-US" sz="13000" dirty="0" smtClean="0"/>
              <a:t>__ </a:t>
            </a:r>
            <a:r>
              <a:rPr lang="en-US" sz="13000" dirty="0" smtClean="0"/>
              <a:t>= 1</a:t>
            </a:r>
            <a:endParaRPr lang="en-US" sz="13000" dirty="0"/>
          </a:p>
        </p:txBody>
      </p:sp>
      <p:sp>
        <p:nvSpPr>
          <p:cNvPr id="4" name="Rectangle 3"/>
          <p:cNvSpPr/>
          <p:nvPr/>
        </p:nvSpPr>
        <p:spPr>
          <a:xfrm>
            <a:off x="5172501" y="2770496"/>
            <a:ext cx="1651379" cy="14739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46034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2</a:t>
            </a:r>
            <a:r>
              <a:rPr lang="en-US" sz="13000" dirty="0" smtClean="0"/>
              <a:t>0 ÷ </a:t>
            </a:r>
            <a:r>
              <a:rPr lang="en-US" sz="13000" dirty="0" smtClean="0"/>
              <a:t>__ </a:t>
            </a:r>
            <a:r>
              <a:rPr lang="en-US" sz="13000" dirty="0" smtClean="0"/>
              <a:t>= 10</a:t>
            </a:r>
            <a:endParaRPr lang="en-US" sz="13000" dirty="0"/>
          </a:p>
        </p:txBody>
      </p:sp>
      <p:sp>
        <p:nvSpPr>
          <p:cNvPr id="4" name="Rectangle 3"/>
          <p:cNvSpPr/>
          <p:nvPr/>
        </p:nvSpPr>
        <p:spPr>
          <a:xfrm>
            <a:off x="5158853" y="2756849"/>
            <a:ext cx="1651379" cy="14739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9210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18 ÷ </a:t>
            </a:r>
            <a:r>
              <a:rPr lang="en-US" sz="13000" dirty="0" smtClean="0"/>
              <a:t>__ </a:t>
            </a:r>
            <a:r>
              <a:rPr lang="en-US" sz="13000" dirty="0" smtClean="0"/>
              <a:t>= 9</a:t>
            </a:r>
            <a:endParaRPr lang="en-US" sz="13000" dirty="0"/>
          </a:p>
        </p:txBody>
      </p:sp>
      <p:sp>
        <p:nvSpPr>
          <p:cNvPr id="4" name="Rectangle 3"/>
          <p:cNvSpPr/>
          <p:nvPr/>
        </p:nvSpPr>
        <p:spPr>
          <a:xfrm>
            <a:off x="5568286" y="2770496"/>
            <a:ext cx="1651379" cy="14739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6484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16 ÷ </a:t>
            </a:r>
            <a:r>
              <a:rPr lang="en-US" sz="13000" dirty="0" smtClean="0"/>
              <a:t>__ </a:t>
            </a:r>
            <a:r>
              <a:rPr lang="en-US" sz="13000" dirty="0" smtClean="0"/>
              <a:t>= 8</a:t>
            </a:r>
            <a:endParaRPr lang="en-US" sz="13000" dirty="0"/>
          </a:p>
        </p:txBody>
      </p:sp>
      <p:sp>
        <p:nvSpPr>
          <p:cNvPr id="4" name="Rectangle 3"/>
          <p:cNvSpPr/>
          <p:nvPr/>
        </p:nvSpPr>
        <p:spPr>
          <a:xfrm>
            <a:off x="5568286" y="2770496"/>
            <a:ext cx="1651379" cy="14739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44712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14 ÷ </a:t>
            </a:r>
            <a:r>
              <a:rPr lang="en-US" sz="13000" dirty="0" smtClean="0"/>
              <a:t>__ </a:t>
            </a:r>
            <a:r>
              <a:rPr lang="en-US" sz="13000" dirty="0" smtClean="0"/>
              <a:t>= 7</a:t>
            </a:r>
            <a:endParaRPr lang="en-US" sz="13000" dirty="0"/>
          </a:p>
        </p:txBody>
      </p:sp>
      <p:sp>
        <p:nvSpPr>
          <p:cNvPr id="4" name="Rectangle 3"/>
          <p:cNvSpPr/>
          <p:nvPr/>
        </p:nvSpPr>
        <p:spPr>
          <a:xfrm>
            <a:off x="5568286" y="2770496"/>
            <a:ext cx="1651379" cy="14739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04404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12 ÷ </a:t>
            </a:r>
            <a:r>
              <a:rPr lang="en-US" sz="13000" dirty="0" smtClean="0"/>
              <a:t>__ </a:t>
            </a:r>
            <a:r>
              <a:rPr lang="en-US" sz="13000" dirty="0" smtClean="0"/>
              <a:t>= 6</a:t>
            </a:r>
            <a:endParaRPr lang="en-US" sz="13000" dirty="0"/>
          </a:p>
        </p:txBody>
      </p:sp>
      <p:sp>
        <p:nvSpPr>
          <p:cNvPr id="4" name="Rectangle 3"/>
          <p:cNvSpPr/>
          <p:nvPr/>
        </p:nvSpPr>
        <p:spPr>
          <a:xfrm>
            <a:off x="5568286" y="2770496"/>
            <a:ext cx="1651379" cy="14739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2779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10 ÷ </a:t>
            </a:r>
            <a:r>
              <a:rPr lang="en-US" sz="13000" dirty="0" smtClean="0"/>
              <a:t>__ </a:t>
            </a:r>
            <a:r>
              <a:rPr lang="en-US" sz="13000" dirty="0" smtClean="0"/>
              <a:t>= 5</a:t>
            </a:r>
            <a:endParaRPr lang="en-US" sz="13000" dirty="0"/>
          </a:p>
        </p:txBody>
      </p:sp>
      <p:sp>
        <p:nvSpPr>
          <p:cNvPr id="4" name="Rectangle 3"/>
          <p:cNvSpPr/>
          <p:nvPr/>
        </p:nvSpPr>
        <p:spPr>
          <a:xfrm>
            <a:off x="5568286" y="2770496"/>
            <a:ext cx="1651379" cy="14739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97938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8</a:t>
            </a:r>
            <a:r>
              <a:rPr lang="en-US" sz="13000" dirty="0" smtClean="0"/>
              <a:t> ÷ </a:t>
            </a:r>
            <a:r>
              <a:rPr lang="en-US" sz="13000" dirty="0" smtClean="0"/>
              <a:t>__ </a:t>
            </a:r>
            <a:r>
              <a:rPr lang="en-US" sz="13000" dirty="0" smtClean="0"/>
              <a:t>= 4</a:t>
            </a:r>
            <a:endParaRPr lang="en-US" sz="13000" dirty="0"/>
          </a:p>
        </p:txBody>
      </p:sp>
      <p:sp>
        <p:nvSpPr>
          <p:cNvPr id="4" name="Rectangle 3"/>
          <p:cNvSpPr/>
          <p:nvPr/>
        </p:nvSpPr>
        <p:spPr>
          <a:xfrm>
            <a:off x="5172501" y="2770496"/>
            <a:ext cx="1651379" cy="14739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45504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6</a:t>
            </a:r>
            <a:r>
              <a:rPr lang="en-US" sz="13000" dirty="0" smtClean="0"/>
              <a:t> ÷ </a:t>
            </a:r>
            <a:r>
              <a:rPr lang="en-US" sz="13000" dirty="0" smtClean="0"/>
              <a:t>__ </a:t>
            </a:r>
            <a:r>
              <a:rPr lang="en-US" sz="13000" dirty="0" smtClean="0"/>
              <a:t>= 3</a:t>
            </a:r>
            <a:endParaRPr lang="en-US" sz="13000" dirty="0"/>
          </a:p>
        </p:txBody>
      </p:sp>
      <p:sp>
        <p:nvSpPr>
          <p:cNvPr id="4" name="Rectangle 3"/>
          <p:cNvSpPr/>
          <p:nvPr/>
        </p:nvSpPr>
        <p:spPr>
          <a:xfrm>
            <a:off x="5172501" y="2770496"/>
            <a:ext cx="1651379" cy="14739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40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3</a:t>
            </a:r>
            <a:r>
              <a:rPr lang="en-US" sz="13000" dirty="0" smtClean="0"/>
              <a:t>0 ÷ </a:t>
            </a:r>
            <a:r>
              <a:rPr lang="en-US" sz="13000" dirty="0" smtClean="0"/>
              <a:t>__ </a:t>
            </a:r>
            <a:r>
              <a:rPr lang="en-US" sz="13000" dirty="0" smtClean="0"/>
              <a:t>= 3</a:t>
            </a:r>
            <a:endParaRPr lang="en-US" sz="13000" dirty="0"/>
          </a:p>
        </p:txBody>
      </p:sp>
      <p:sp>
        <p:nvSpPr>
          <p:cNvPr id="4" name="Rectangle 3"/>
          <p:cNvSpPr/>
          <p:nvPr/>
        </p:nvSpPr>
        <p:spPr>
          <a:xfrm>
            <a:off x="5568286" y="2770496"/>
            <a:ext cx="1651379" cy="14739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4</a:t>
            </a:r>
            <a:r>
              <a:rPr lang="en-US" sz="13000" dirty="0" smtClean="0"/>
              <a:t> ÷ </a:t>
            </a:r>
            <a:r>
              <a:rPr lang="en-US" sz="13000" dirty="0" smtClean="0"/>
              <a:t>__ </a:t>
            </a:r>
            <a:r>
              <a:rPr lang="en-US" sz="13000" dirty="0" smtClean="0"/>
              <a:t>= 2</a:t>
            </a:r>
            <a:endParaRPr lang="en-US" sz="13000" dirty="0"/>
          </a:p>
        </p:txBody>
      </p:sp>
      <p:sp>
        <p:nvSpPr>
          <p:cNvPr id="4" name="Rectangle 3"/>
          <p:cNvSpPr/>
          <p:nvPr/>
        </p:nvSpPr>
        <p:spPr>
          <a:xfrm>
            <a:off x="5172501" y="2770496"/>
            <a:ext cx="1651379" cy="14739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88180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2</a:t>
            </a:r>
            <a:r>
              <a:rPr lang="en-US" sz="13000" dirty="0" smtClean="0"/>
              <a:t> ÷ </a:t>
            </a:r>
            <a:r>
              <a:rPr lang="en-US" sz="13000" dirty="0" smtClean="0"/>
              <a:t>__ </a:t>
            </a:r>
            <a:r>
              <a:rPr lang="en-US" sz="13000" dirty="0" smtClean="0"/>
              <a:t>= 1</a:t>
            </a:r>
            <a:endParaRPr lang="en-US" sz="13000" dirty="0"/>
          </a:p>
        </p:txBody>
      </p:sp>
      <p:sp>
        <p:nvSpPr>
          <p:cNvPr id="4" name="Rectangle 3"/>
          <p:cNvSpPr/>
          <p:nvPr/>
        </p:nvSpPr>
        <p:spPr>
          <a:xfrm>
            <a:off x="5172501" y="2770496"/>
            <a:ext cx="1651379" cy="14739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35779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10 ÷ </a:t>
            </a:r>
            <a:r>
              <a:rPr lang="en-US" sz="13000" dirty="0" smtClean="0"/>
              <a:t>__ </a:t>
            </a:r>
            <a:r>
              <a:rPr lang="en-US" sz="13000" dirty="0" smtClean="0"/>
              <a:t>= 10</a:t>
            </a:r>
            <a:endParaRPr lang="en-US" sz="13000" dirty="0"/>
          </a:p>
        </p:txBody>
      </p:sp>
      <p:sp>
        <p:nvSpPr>
          <p:cNvPr id="4" name="Rectangle 3"/>
          <p:cNvSpPr/>
          <p:nvPr/>
        </p:nvSpPr>
        <p:spPr>
          <a:xfrm>
            <a:off x="5172501" y="2770496"/>
            <a:ext cx="1651379" cy="14739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07180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9 ÷ </a:t>
            </a:r>
            <a:r>
              <a:rPr lang="en-US" sz="13000" dirty="0" smtClean="0"/>
              <a:t>__ </a:t>
            </a:r>
            <a:r>
              <a:rPr lang="en-US" sz="13000" dirty="0" smtClean="0"/>
              <a:t>= 9</a:t>
            </a:r>
            <a:endParaRPr lang="en-US" sz="13000" dirty="0"/>
          </a:p>
        </p:txBody>
      </p:sp>
      <p:sp>
        <p:nvSpPr>
          <p:cNvPr id="4" name="Rectangle 3"/>
          <p:cNvSpPr/>
          <p:nvPr/>
        </p:nvSpPr>
        <p:spPr>
          <a:xfrm>
            <a:off x="5172501" y="2770496"/>
            <a:ext cx="1651379" cy="14739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5171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8 ÷ </a:t>
            </a:r>
            <a:r>
              <a:rPr lang="en-US" sz="13000" dirty="0" smtClean="0"/>
              <a:t>__ </a:t>
            </a:r>
            <a:r>
              <a:rPr lang="en-US" sz="13000" dirty="0" smtClean="0"/>
              <a:t>= 8</a:t>
            </a:r>
            <a:endParaRPr lang="en-US" sz="13000" dirty="0"/>
          </a:p>
        </p:txBody>
      </p:sp>
      <p:sp>
        <p:nvSpPr>
          <p:cNvPr id="4" name="Rectangle 3"/>
          <p:cNvSpPr/>
          <p:nvPr/>
        </p:nvSpPr>
        <p:spPr>
          <a:xfrm>
            <a:off x="5172501" y="2770496"/>
            <a:ext cx="1651379" cy="14739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10374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7 ÷ </a:t>
            </a:r>
            <a:r>
              <a:rPr lang="en-US" sz="13000" dirty="0" smtClean="0"/>
              <a:t>__ </a:t>
            </a:r>
            <a:r>
              <a:rPr lang="en-US" sz="13000" dirty="0" smtClean="0"/>
              <a:t>= 7</a:t>
            </a:r>
            <a:endParaRPr lang="en-US" sz="13000" dirty="0"/>
          </a:p>
        </p:txBody>
      </p:sp>
      <p:sp>
        <p:nvSpPr>
          <p:cNvPr id="4" name="Rectangle 3"/>
          <p:cNvSpPr/>
          <p:nvPr/>
        </p:nvSpPr>
        <p:spPr>
          <a:xfrm>
            <a:off x="5172501" y="2770496"/>
            <a:ext cx="1651379" cy="14739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93738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6 ÷ </a:t>
            </a:r>
            <a:r>
              <a:rPr lang="en-US" sz="13000" dirty="0" smtClean="0"/>
              <a:t>__ </a:t>
            </a:r>
            <a:r>
              <a:rPr lang="en-US" sz="13000" dirty="0" smtClean="0"/>
              <a:t>= 6</a:t>
            </a:r>
            <a:endParaRPr lang="en-US" sz="13000" dirty="0"/>
          </a:p>
        </p:txBody>
      </p:sp>
      <p:sp>
        <p:nvSpPr>
          <p:cNvPr id="4" name="Rectangle 3"/>
          <p:cNvSpPr/>
          <p:nvPr/>
        </p:nvSpPr>
        <p:spPr>
          <a:xfrm>
            <a:off x="5172501" y="2770496"/>
            <a:ext cx="1651379" cy="14739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21546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5 ÷ </a:t>
            </a:r>
            <a:r>
              <a:rPr lang="en-US" sz="13000" dirty="0" smtClean="0"/>
              <a:t>__ </a:t>
            </a:r>
            <a:r>
              <a:rPr lang="en-US" sz="13000" dirty="0" smtClean="0"/>
              <a:t>= 5</a:t>
            </a:r>
            <a:endParaRPr lang="en-US" sz="13000" dirty="0"/>
          </a:p>
        </p:txBody>
      </p:sp>
      <p:sp>
        <p:nvSpPr>
          <p:cNvPr id="4" name="Rectangle 3"/>
          <p:cNvSpPr/>
          <p:nvPr/>
        </p:nvSpPr>
        <p:spPr>
          <a:xfrm>
            <a:off x="5172501" y="2770496"/>
            <a:ext cx="1651379" cy="14739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51873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4 ÷ </a:t>
            </a:r>
            <a:r>
              <a:rPr lang="en-US" sz="13000" dirty="0" smtClean="0"/>
              <a:t>__ </a:t>
            </a:r>
            <a:r>
              <a:rPr lang="en-US" sz="13000" dirty="0" smtClean="0"/>
              <a:t>= 4</a:t>
            </a:r>
            <a:endParaRPr lang="en-US" sz="13000" dirty="0"/>
          </a:p>
        </p:txBody>
      </p:sp>
      <p:sp>
        <p:nvSpPr>
          <p:cNvPr id="4" name="Rectangle 3"/>
          <p:cNvSpPr/>
          <p:nvPr/>
        </p:nvSpPr>
        <p:spPr>
          <a:xfrm>
            <a:off x="5172501" y="2770496"/>
            <a:ext cx="1651379" cy="14739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85689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3 ÷ </a:t>
            </a:r>
            <a:r>
              <a:rPr lang="en-US" sz="13000" dirty="0" smtClean="0"/>
              <a:t>__ </a:t>
            </a:r>
            <a:r>
              <a:rPr lang="en-US" sz="13000" dirty="0" smtClean="0"/>
              <a:t>= 3</a:t>
            </a:r>
            <a:endParaRPr lang="en-US" sz="13000" dirty="0"/>
          </a:p>
        </p:txBody>
      </p:sp>
      <p:sp>
        <p:nvSpPr>
          <p:cNvPr id="4" name="Rectangle 3"/>
          <p:cNvSpPr/>
          <p:nvPr/>
        </p:nvSpPr>
        <p:spPr>
          <a:xfrm>
            <a:off x="5172501" y="2770496"/>
            <a:ext cx="1651379" cy="14739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1897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71</TotalTime>
  <Words>509</Words>
  <Application>Microsoft Office PowerPoint</Application>
  <PresentationFormat>Custom</PresentationFormat>
  <Paragraphs>103</Paragraphs>
  <Slides>101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101</vt:i4>
      </vt:variant>
    </vt:vector>
  </HeadingPairs>
  <TitlesOfParts>
    <vt:vector size="102" baseType="lpstr">
      <vt:lpstr>Organic</vt:lpstr>
      <vt:lpstr>Division with Unknown Divisor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Division</dc:title>
  <dc:creator>James Goble</dc:creator>
  <cp:lastModifiedBy>ttorres</cp:lastModifiedBy>
  <cp:revision>9</cp:revision>
  <dcterms:created xsi:type="dcterms:W3CDTF">2015-09-29T15:22:06Z</dcterms:created>
  <dcterms:modified xsi:type="dcterms:W3CDTF">2015-09-29T17:06:46Z</dcterms:modified>
</cp:coreProperties>
</file>