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AD6EE87-EBD5-4F12-A48A-63ACA297AC8F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90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83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495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100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413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822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707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787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595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18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068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670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64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7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49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025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64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298CD5-6C1E-4009-B41F-6DF62E31D3BE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7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Division With Variables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Jim </a:t>
            </a:r>
            <a:r>
              <a:rPr lang="en-US" dirty="0" smtClean="0"/>
              <a:t>Goble</a:t>
            </a:r>
          </a:p>
          <a:p>
            <a:r>
              <a:rPr lang="en-US" dirty="0" smtClean="0"/>
              <a:t>Willow Cove Elementary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844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2</a:t>
            </a:r>
            <a:r>
              <a:rPr lang="en-US" sz="13000" dirty="0" smtClean="0"/>
              <a:t>0 ÷ </a:t>
            </a:r>
            <a:r>
              <a:rPr lang="en-US" sz="13000" dirty="0"/>
              <a:t>X</a:t>
            </a:r>
            <a:r>
              <a:rPr lang="en-US" sz="13000" dirty="0" smtClean="0"/>
              <a:t> = 2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68393859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2 ÷ X = 2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295459481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 ÷ X = 1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3182425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10 ÷ </a:t>
            </a:r>
            <a:r>
              <a:rPr lang="en-US" sz="13000" dirty="0"/>
              <a:t>X</a:t>
            </a:r>
            <a:r>
              <a:rPr lang="en-US" sz="13000" dirty="0" smtClean="0"/>
              <a:t> = 1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67293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9</a:t>
            </a:r>
            <a:r>
              <a:rPr lang="en-US" sz="13000" dirty="0" smtClean="0"/>
              <a:t>0 ÷ X = 10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804489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81 ÷ X = 9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3500395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72 ÷ X = 8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238541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63 ÷ X = 7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2853012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54 ÷ X = 6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2436122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45 ÷ X = 5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631168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36 ÷ X = 4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4054217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27 ÷ X = 3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68093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100 ÷ X = 10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2356249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18 ÷ X = 2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4222837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9</a:t>
            </a:r>
            <a:r>
              <a:rPr lang="en-US" sz="13000" dirty="0" smtClean="0"/>
              <a:t> ÷ X = 1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3522612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8</a:t>
            </a:r>
            <a:r>
              <a:rPr lang="en-US" sz="13000" dirty="0" smtClean="0"/>
              <a:t>0 ÷ X = 10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94885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72 ÷ X = 9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996138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64 ÷ X = 8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961070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56 ÷ X = 7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3022006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48 ÷ X = 6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3618925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40 ÷ X = 5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583848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32 ÷ X = 4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2299296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24 ÷ X = 3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279627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9</a:t>
            </a:r>
            <a:r>
              <a:rPr lang="en-US" sz="13000" dirty="0" smtClean="0"/>
              <a:t>0 ÷ X = 9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3195466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16 ÷ X = 2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4500670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8</a:t>
            </a:r>
            <a:r>
              <a:rPr lang="en-US" sz="13000" dirty="0" smtClean="0"/>
              <a:t> ÷ X = 1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31337091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7</a:t>
            </a:r>
            <a:r>
              <a:rPr lang="en-US" sz="13000" dirty="0" smtClean="0"/>
              <a:t>0 ÷ X = 10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20383545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63 ÷ X = 9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9525661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56 ÷ X = 8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8058468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49 ÷ X = 7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0998459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42 ÷ X = 6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8193317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35 ÷ X = 5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4936644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28 ÷ X = 4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39618717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21 ÷ X = 3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837876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80 ÷ X = 8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7658306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14 ÷ X = 2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26798074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7</a:t>
            </a:r>
            <a:r>
              <a:rPr lang="en-US" sz="13000" dirty="0" smtClean="0"/>
              <a:t> ÷ X = 1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3576564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60 ÷ X = 10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33191280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54 ÷ X = 9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7167578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48 ÷ X = 8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30771157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42 ÷ X = 7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9338881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36 ÷ X = 6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31680065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30 ÷ X = 5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41858128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24 ÷ X = 4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6099499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18 </a:t>
            </a:r>
            <a:r>
              <a:rPr lang="en-US" sz="13000" dirty="0" smtClean="0"/>
              <a:t>÷ X = 3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956234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7</a:t>
            </a:r>
            <a:r>
              <a:rPr lang="en-US" sz="13000" dirty="0" smtClean="0"/>
              <a:t>0 ÷ </a:t>
            </a:r>
            <a:r>
              <a:rPr lang="en-US" sz="13000" dirty="0"/>
              <a:t>X</a:t>
            </a:r>
            <a:r>
              <a:rPr lang="en-US" sz="13000" dirty="0" smtClean="0"/>
              <a:t> = 7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38883699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12 ÷ X = 2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7874604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6</a:t>
            </a:r>
            <a:r>
              <a:rPr lang="en-US" sz="13000" dirty="0" smtClean="0"/>
              <a:t> ÷ X = 1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30255123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5</a:t>
            </a:r>
            <a:r>
              <a:rPr lang="en-US" sz="13000" dirty="0" smtClean="0"/>
              <a:t>0 ÷ X = 10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22934373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45 ÷ X = 9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3441144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4</a:t>
            </a:r>
            <a:r>
              <a:rPr lang="en-US" sz="13000" dirty="0" smtClean="0"/>
              <a:t>0 ÷ X = 8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38095828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35 ÷ X = 7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33151068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30 ÷ X = 6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4494797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25 ÷ X = 5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7318589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20 ÷ X = 4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9351483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15 ÷ X = 3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2998505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6</a:t>
            </a:r>
            <a:r>
              <a:rPr lang="en-US" sz="13000" dirty="0" smtClean="0"/>
              <a:t>0 ÷ </a:t>
            </a:r>
            <a:r>
              <a:rPr lang="en-US" sz="13000" dirty="0"/>
              <a:t>X</a:t>
            </a:r>
            <a:r>
              <a:rPr lang="en-US" sz="13000" dirty="0" smtClean="0"/>
              <a:t> = 6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21002102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10 ÷ X = 2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40661163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5</a:t>
            </a:r>
            <a:r>
              <a:rPr lang="en-US" sz="13000" dirty="0" smtClean="0"/>
              <a:t> ÷ X = 1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6304375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4</a:t>
            </a:r>
            <a:r>
              <a:rPr lang="en-US" sz="13000" dirty="0" smtClean="0"/>
              <a:t>0 ÷ X = 10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29247594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36 ÷ X = 9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24682454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32 ÷ X = 8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6086934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28 ÷ X = 7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5516518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24 ÷ X = 6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2692771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20 ÷ X = 5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9470358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16 ÷ X = 4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234806293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12 ÷ X = 3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3304128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5</a:t>
            </a:r>
            <a:r>
              <a:rPr lang="en-US" sz="13000" dirty="0" smtClean="0"/>
              <a:t>0 ÷ </a:t>
            </a:r>
            <a:r>
              <a:rPr lang="en-US" sz="13000" dirty="0"/>
              <a:t>X</a:t>
            </a:r>
            <a:r>
              <a:rPr lang="en-US" sz="13000" dirty="0" smtClean="0"/>
              <a:t> = 5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412141193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8</a:t>
            </a:r>
            <a:r>
              <a:rPr lang="en-US" sz="13000" dirty="0" smtClean="0"/>
              <a:t> ÷ X = 2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47770161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4</a:t>
            </a:r>
            <a:r>
              <a:rPr lang="en-US" sz="13000" dirty="0" smtClean="0"/>
              <a:t> ÷ X = 1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70559317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3</a:t>
            </a:r>
            <a:r>
              <a:rPr lang="en-US" sz="13000" dirty="0" smtClean="0"/>
              <a:t>0 ÷ X = 10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30604533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27 ÷ X = 9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5347265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24 ÷ X = 8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425084345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21 ÷ X = 7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50308334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18 ÷ X = 6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244990370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15 ÷ X = 5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78795807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12 ÷ X = 4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355071601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9</a:t>
            </a:r>
            <a:r>
              <a:rPr lang="en-US" sz="13000" dirty="0" smtClean="0"/>
              <a:t> ÷ X = 3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854063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4</a:t>
            </a:r>
            <a:r>
              <a:rPr lang="en-US" sz="13000" dirty="0" smtClean="0"/>
              <a:t>0 ÷ </a:t>
            </a:r>
            <a:r>
              <a:rPr lang="en-US" sz="13000" dirty="0"/>
              <a:t>X</a:t>
            </a:r>
            <a:r>
              <a:rPr lang="en-US" sz="13000" dirty="0" smtClean="0"/>
              <a:t> = 4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348504285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6</a:t>
            </a:r>
            <a:r>
              <a:rPr lang="en-US" sz="13000" dirty="0" smtClean="0"/>
              <a:t> ÷ X = 2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11421089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3</a:t>
            </a:r>
            <a:r>
              <a:rPr lang="en-US" sz="13000" dirty="0" smtClean="0"/>
              <a:t> ÷ X = 1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64646034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2</a:t>
            </a:r>
            <a:r>
              <a:rPr lang="en-US" sz="13000" dirty="0" smtClean="0"/>
              <a:t>0 ÷ X = 10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82889210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18 ÷ X = 9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24436484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16 ÷ X = 8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61644712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14 ÷ X = 7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01504404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12 ÷ X = 6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27482779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10 ÷ X = 5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228997938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8</a:t>
            </a:r>
            <a:r>
              <a:rPr lang="en-US" sz="13000" dirty="0" smtClean="0"/>
              <a:t> ÷ X = 4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408445504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6</a:t>
            </a:r>
            <a:r>
              <a:rPr lang="en-US" sz="13000" dirty="0" smtClean="0"/>
              <a:t> ÷ X = 3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82340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3</a:t>
            </a:r>
            <a:r>
              <a:rPr lang="en-US" sz="13000" dirty="0" smtClean="0"/>
              <a:t>0 ÷ </a:t>
            </a:r>
            <a:r>
              <a:rPr lang="en-US" sz="13000" dirty="0"/>
              <a:t>X</a:t>
            </a:r>
            <a:r>
              <a:rPr lang="en-US" sz="13000" dirty="0" smtClean="0"/>
              <a:t> = 3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6283273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4</a:t>
            </a:r>
            <a:r>
              <a:rPr lang="en-US" sz="13000" dirty="0" smtClean="0"/>
              <a:t> ÷ X = 2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242888180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2</a:t>
            </a:r>
            <a:r>
              <a:rPr lang="en-US" sz="13000" dirty="0" smtClean="0"/>
              <a:t> ÷ X = 1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331435779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10 ÷ X = 10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321307180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9 ÷ X = 9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9665171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8 ÷ X = 8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85910374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7 ÷ X = 7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35493738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6 ÷ </a:t>
            </a:r>
            <a:r>
              <a:rPr lang="en-US" sz="13000" dirty="0"/>
              <a:t>X</a:t>
            </a:r>
            <a:r>
              <a:rPr lang="en-US" sz="13000" dirty="0" smtClean="0"/>
              <a:t> = 6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358821546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5 ÷ X = 5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221151873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4 ÷ X = 4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271585689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3 ÷ X = 3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21701897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</TotalTime>
  <Words>509</Words>
  <Application>Microsoft Office PowerPoint</Application>
  <PresentationFormat>Custom</PresentationFormat>
  <Paragraphs>103</Paragraphs>
  <Slides>101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2" baseType="lpstr">
      <vt:lpstr>Organic</vt:lpstr>
      <vt:lpstr>Division With Variables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Division</dc:title>
  <dc:creator>James Goble</dc:creator>
  <cp:lastModifiedBy>ttorres</cp:lastModifiedBy>
  <cp:revision>8</cp:revision>
  <dcterms:created xsi:type="dcterms:W3CDTF">2015-09-29T15:22:06Z</dcterms:created>
  <dcterms:modified xsi:type="dcterms:W3CDTF">2015-09-29T17:10:18Z</dcterms:modified>
</cp:coreProperties>
</file>