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5"/>
  </p:notesMasterIdLst>
  <p:sldIdLst>
    <p:sldId id="256" r:id="rId2"/>
    <p:sldId id="263" r:id="rId3"/>
    <p:sldId id="257" r:id="rId4"/>
    <p:sldId id="266" r:id="rId5"/>
    <p:sldId id="267" r:id="rId6"/>
    <p:sldId id="265" r:id="rId7"/>
    <p:sldId id="264" r:id="rId8"/>
    <p:sldId id="268" r:id="rId9"/>
    <p:sldId id="269" r:id="rId10"/>
    <p:sldId id="270" r:id="rId11"/>
    <p:sldId id="271" r:id="rId12"/>
    <p:sldId id="272" r:id="rId13"/>
    <p:sldId id="274" r:id="rId14"/>
    <p:sldId id="273" r:id="rId15"/>
    <p:sldId id="275" r:id="rId16"/>
    <p:sldId id="277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6" r:id="rId26"/>
    <p:sldId id="285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8" r:id="rId47"/>
    <p:sldId id="309" r:id="rId48"/>
    <p:sldId id="307" r:id="rId49"/>
    <p:sldId id="306" r:id="rId50"/>
    <p:sldId id="312" r:id="rId51"/>
    <p:sldId id="311" r:id="rId52"/>
    <p:sldId id="310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1" r:id="rId72"/>
    <p:sldId id="332" r:id="rId73"/>
    <p:sldId id="333" r:id="rId74"/>
    <p:sldId id="334" r:id="rId75"/>
    <p:sldId id="335" r:id="rId76"/>
    <p:sldId id="336" r:id="rId77"/>
    <p:sldId id="337" r:id="rId78"/>
    <p:sldId id="338" r:id="rId79"/>
    <p:sldId id="339" r:id="rId80"/>
    <p:sldId id="343" r:id="rId81"/>
    <p:sldId id="341" r:id="rId82"/>
    <p:sldId id="340" r:id="rId83"/>
    <p:sldId id="344" r:id="rId84"/>
    <p:sldId id="345" r:id="rId85"/>
    <p:sldId id="346" r:id="rId86"/>
    <p:sldId id="347" r:id="rId87"/>
    <p:sldId id="348" r:id="rId88"/>
    <p:sldId id="349" r:id="rId89"/>
    <p:sldId id="350" r:id="rId90"/>
    <p:sldId id="351" r:id="rId91"/>
    <p:sldId id="352" r:id="rId92"/>
    <p:sldId id="353" r:id="rId93"/>
    <p:sldId id="354" r:id="rId9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252F0-F6CA-46C8-955E-F48F714BA32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F807D-014A-42AD-BA6A-6197B7A7A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807D-014A-42AD-BA6A-6197B7A7AB43}" type="slidenum">
              <a:rPr lang="en-US" smtClean="0"/>
              <a:pPr/>
              <a:t>93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2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advTm="2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2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16C7BB-CCA9-4F3F-BE26-FBC1F05A475C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EA5619-C7BA-43BC-98CD-750E0FCA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2000">
    <p:newsflash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4800" y="381001"/>
            <a:ext cx="9220200" cy="3219450"/>
          </a:xfrm>
        </p:spPr>
        <p:txBody>
          <a:bodyPr>
            <a:noAutofit/>
          </a:bodyPr>
          <a:lstStyle/>
          <a:p>
            <a:r>
              <a:rPr lang="en-US" sz="18000" i="1" dirty="0" smtClean="0"/>
              <a:t>Division</a:t>
            </a:r>
            <a:endParaRPr lang="en-US" sz="18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00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50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40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30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20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10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63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63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54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54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45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90 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19812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45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36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36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27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18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18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9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3528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9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276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9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276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80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90   10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200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80  10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64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56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56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48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48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40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40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32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32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72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24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24 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16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16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8 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276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8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276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49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1336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42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42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35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1336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72  8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35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814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28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28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21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21 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14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14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7 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276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7 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36 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81  9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505200" y="21336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30 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30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24 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24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18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7338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18 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12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12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 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100  10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886200" y="19812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25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20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20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15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10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10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5   5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5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16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12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70  7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12 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8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8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   4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9 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 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   3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3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60  6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6576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4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   2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2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6000" dirty="0" smtClean="0"/>
              <a:t>1   1 =</a:t>
            </a:r>
            <a:endParaRPr lang="en-US" sz="16000" dirty="0"/>
          </a:p>
        </p:txBody>
      </p:sp>
      <p:sp>
        <p:nvSpPr>
          <p:cNvPr id="4" name="Division 3"/>
          <p:cNvSpPr/>
          <p:nvPr/>
        </p:nvSpPr>
        <p:spPr>
          <a:xfrm>
            <a:off x="3429000" y="2057400"/>
            <a:ext cx="914400" cy="9144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</TotalTime>
  <Words>370</Words>
  <Application>Microsoft Office PowerPoint</Application>
  <PresentationFormat>On-screen Show (4:3)</PresentationFormat>
  <Paragraphs>186</Paragraphs>
  <Slides>93</Slides>
  <Notes>93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4" baseType="lpstr">
      <vt:lpstr>Origin</vt:lpstr>
      <vt:lpstr>Division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</dc:title>
  <dc:creator>Goble</dc:creator>
  <cp:lastModifiedBy>kwerk</cp:lastModifiedBy>
  <cp:revision>5</cp:revision>
  <dcterms:created xsi:type="dcterms:W3CDTF">2011-12-05T22:33:06Z</dcterms:created>
  <dcterms:modified xsi:type="dcterms:W3CDTF">2014-05-30T15:07:17Z</dcterms:modified>
</cp:coreProperties>
</file>