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110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4"/>
  </p:notesMasterIdLst>
  <p:sldIdLst>
    <p:sldId id="258" r:id="rId2"/>
    <p:sldId id="371" r:id="rId3"/>
    <p:sldId id="379" r:id="rId4"/>
    <p:sldId id="370" r:id="rId5"/>
    <p:sldId id="377" r:id="rId6"/>
    <p:sldId id="367" r:id="rId7"/>
    <p:sldId id="380" r:id="rId8"/>
    <p:sldId id="372" r:id="rId9"/>
    <p:sldId id="373" r:id="rId10"/>
    <p:sldId id="382" r:id="rId11"/>
    <p:sldId id="256" r:id="rId12"/>
    <p:sldId id="374" r:id="rId13"/>
    <p:sldId id="387" r:id="rId14"/>
    <p:sldId id="368" r:id="rId15"/>
    <p:sldId id="386" r:id="rId16"/>
    <p:sldId id="383" r:id="rId17"/>
    <p:sldId id="376" r:id="rId18"/>
    <p:sldId id="366" r:id="rId19"/>
    <p:sldId id="400" r:id="rId20"/>
    <p:sldId id="369" r:id="rId21"/>
    <p:sldId id="397" r:id="rId22"/>
    <p:sldId id="391" r:id="rId23"/>
    <p:sldId id="381" r:id="rId24"/>
    <p:sldId id="399" r:id="rId25"/>
    <p:sldId id="394" r:id="rId26"/>
    <p:sldId id="398" r:id="rId27"/>
    <p:sldId id="393" r:id="rId28"/>
    <p:sldId id="392" r:id="rId29"/>
    <p:sldId id="390" r:id="rId30"/>
    <p:sldId id="395" r:id="rId31"/>
    <p:sldId id="389" r:id="rId32"/>
    <p:sldId id="404" r:id="rId33"/>
    <p:sldId id="403" r:id="rId34"/>
    <p:sldId id="406" r:id="rId35"/>
    <p:sldId id="388" r:id="rId36"/>
    <p:sldId id="378" r:id="rId37"/>
    <p:sldId id="440" r:id="rId38"/>
    <p:sldId id="410" r:id="rId39"/>
    <p:sldId id="411" r:id="rId40"/>
    <p:sldId id="430" r:id="rId41"/>
    <p:sldId id="414" r:id="rId42"/>
    <p:sldId id="409" r:id="rId43"/>
    <p:sldId id="420" r:id="rId44"/>
    <p:sldId id="424" r:id="rId45"/>
    <p:sldId id="401" r:id="rId46"/>
    <p:sldId id="402" r:id="rId47"/>
    <p:sldId id="396" r:id="rId48"/>
    <p:sldId id="418" r:id="rId49"/>
    <p:sldId id="413" r:id="rId50"/>
    <p:sldId id="384" r:id="rId51"/>
    <p:sldId id="448" r:id="rId52"/>
    <p:sldId id="428" r:id="rId53"/>
    <p:sldId id="419" r:id="rId54"/>
    <p:sldId id="385" r:id="rId55"/>
    <p:sldId id="439" r:id="rId56"/>
    <p:sldId id="431" r:id="rId57"/>
    <p:sldId id="407" r:id="rId58"/>
    <p:sldId id="421" r:id="rId59"/>
    <p:sldId id="416" r:id="rId60"/>
    <p:sldId id="449" r:id="rId61"/>
    <p:sldId id="412" r:id="rId62"/>
    <p:sldId id="426" r:id="rId63"/>
    <p:sldId id="425" r:id="rId64"/>
    <p:sldId id="415" r:id="rId65"/>
    <p:sldId id="433" r:id="rId66"/>
    <p:sldId id="429" r:id="rId67"/>
    <p:sldId id="446" r:id="rId68"/>
    <p:sldId id="417" r:id="rId69"/>
    <p:sldId id="405" r:id="rId70"/>
    <p:sldId id="438" r:id="rId71"/>
    <p:sldId id="437" r:id="rId72"/>
    <p:sldId id="442" r:id="rId73"/>
    <p:sldId id="456" r:id="rId74"/>
    <p:sldId id="427" r:id="rId75"/>
    <p:sldId id="463" r:id="rId76"/>
    <p:sldId id="453" r:id="rId77"/>
    <p:sldId id="436" r:id="rId78"/>
    <p:sldId id="432" r:id="rId79"/>
    <p:sldId id="422" r:id="rId80"/>
    <p:sldId id="435" r:id="rId81"/>
    <p:sldId id="460" r:id="rId82"/>
    <p:sldId id="450" r:id="rId83"/>
    <p:sldId id="444" r:id="rId84"/>
    <p:sldId id="423" r:id="rId85"/>
    <p:sldId id="461" r:id="rId86"/>
    <p:sldId id="455" r:id="rId87"/>
    <p:sldId id="475" r:id="rId88"/>
    <p:sldId id="445" r:id="rId89"/>
    <p:sldId id="451" r:id="rId90"/>
    <p:sldId id="441" r:id="rId91"/>
    <p:sldId id="443" r:id="rId92"/>
    <p:sldId id="473" r:id="rId93"/>
    <p:sldId id="458" r:id="rId94"/>
    <p:sldId id="447" r:id="rId95"/>
    <p:sldId id="466" r:id="rId96"/>
    <p:sldId id="454" r:id="rId97"/>
    <p:sldId id="467" r:id="rId98"/>
    <p:sldId id="468" r:id="rId99"/>
    <p:sldId id="452" r:id="rId100"/>
    <p:sldId id="457" r:id="rId101"/>
    <p:sldId id="470" r:id="rId102"/>
    <p:sldId id="474" r:id="rId103"/>
    <p:sldId id="462" r:id="rId104"/>
    <p:sldId id="472" r:id="rId105"/>
    <p:sldId id="434" r:id="rId106"/>
    <p:sldId id="471" r:id="rId107"/>
    <p:sldId id="408" r:id="rId108"/>
    <p:sldId id="464" r:id="rId109"/>
    <p:sldId id="465" r:id="rId110"/>
    <p:sldId id="469" r:id="rId111"/>
    <p:sldId id="459" r:id="rId112"/>
    <p:sldId id="375" r:id="rId1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273F1-E9D1-4575-A3D2-3502229D8D9F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E212B-1D00-4FC8-A371-F363C9B24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100</a:t>
            </a:fld>
            <a:endParaRPr 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101</a:t>
            </a:fld>
            <a:endParaRPr 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102</a:t>
            </a:fld>
            <a:endParaRPr 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103</a:t>
            </a:fld>
            <a:endParaRPr 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104</a:t>
            </a:fld>
            <a:endParaRPr 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105</a:t>
            </a:fld>
            <a:endParaRPr lang="en-US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106</a:t>
            </a:fld>
            <a:endParaRPr lang="en-US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107</a:t>
            </a:fld>
            <a:endParaRPr lang="en-US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108</a:t>
            </a:fld>
            <a:endParaRPr lang="en-US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110</a:t>
            </a:fld>
            <a:endParaRPr lang="en-US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111</a:t>
            </a:fld>
            <a:endParaRPr lang="en-US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94</a:t>
            </a:fld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97</a:t>
            </a:fld>
            <a:endParaRPr 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98</a:t>
            </a:fld>
            <a:endParaRPr 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991F04-7081-49A1-80D5-06A5AB8C170A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200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4000" b="1" dirty="0" smtClean="0">
                <a:solidFill>
                  <a:srgbClr val="FF0000"/>
                </a:solidFill>
              </a:rPr>
              <a:t>Times Tables</a:t>
            </a:r>
            <a:endParaRPr lang="en-US" sz="1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10=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4000" b="1" dirty="0" smtClean="0">
                <a:solidFill>
                  <a:srgbClr val="FF0000"/>
                </a:solidFill>
              </a:rPr>
              <a:t>0 x 1 =</a:t>
            </a:r>
            <a:endParaRPr lang="en-US" sz="1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688102"/>
          </a:xfrm>
        </p:spPr>
        <p:txBody>
          <a:bodyPr>
            <a:normAutofit/>
          </a:bodyPr>
          <a:lstStyle/>
          <a:p>
            <a:endParaRPr lang="en-US" sz="1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5000" b="1" i="1" dirty="0" smtClean="0">
                <a:solidFill>
                  <a:srgbClr val="FF0000"/>
                </a:solidFill>
              </a:rPr>
              <a:t>The End</a:t>
            </a:r>
            <a:endParaRPr lang="en-US" sz="15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 fontScale="90000"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85</TotalTime>
  <Words>556</Words>
  <Application>Microsoft Office PowerPoint</Application>
  <PresentationFormat>On-screen Show (4:3)</PresentationFormat>
  <Paragraphs>224</Paragraphs>
  <Slides>112</Slides>
  <Notes>112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112</vt:i4>
      </vt:variant>
    </vt:vector>
  </HeadingPairs>
  <TitlesOfParts>
    <vt:vector size="113" baseType="lpstr">
      <vt:lpstr>Apex</vt:lpstr>
      <vt:lpstr>Slide 1</vt:lpstr>
      <vt:lpstr>6 x 1 =</vt:lpstr>
      <vt:lpstr>2 x 2 =</vt:lpstr>
      <vt:lpstr>5 x 1 =</vt:lpstr>
      <vt:lpstr>0 x 2 =</vt:lpstr>
      <vt:lpstr>1 x 1 =</vt:lpstr>
      <vt:lpstr>3 x 2 =</vt:lpstr>
      <vt:lpstr>7 x 1 =</vt:lpstr>
      <vt:lpstr>8 x 1 =</vt:lpstr>
      <vt:lpstr>5 x 2 =</vt:lpstr>
      <vt:lpstr>0 x 1 =</vt:lpstr>
      <vt:lpstr>9 x 1 =</vt:lpstr>
      <vt:lpstr>10 x 2 =</vt:lpstr>
      <vt:lpstr>3 x 1 =</vt:lpstr>
      <vt:lpstr>9 x 2 =</vt:lpstr>
      <vt:lpstr>6 x 2 =</vt:lpstr>
      <vt:lpstr>10 x 1 =</vt:lpstr>
      <vt:lpstr>2 x 1 =</vt:lpstr>
      <vt:lpstr>3 x 4 =</vt:lpstr>
      <vt:lpstr>4 x 1 =</vt:lpstr>
      <vt:lpstr>7 x 3 =</vt:lpstr>
      <vt:lpstr>2 x 3 =</vt:lpstr>
      <vt:lpstr>4 x 2 =</vt:lpstr>
      <vt:lpstr>10 x 3 =</vt:lpstr>
      <vt:lpstr>5 x 3 =</vt:lpstr>
      <vt:lpstr>0 x 4 =</vt:lpstr>
      <vt:lpstr>4 x 3 =</vt:lpstr>
      <vt:lpstr>6 x 3 =</vt:lpstr>
      <vt:lpstr>1 x 3 =</vt:lpstr>
      <vt:lpstr>9 x 3 =</vt:lpstr>
      <vt:lpstr>3 x 3 =</vt:lpstr>
      <vt:lpstr>5 x 4 =</vt:lpstr>
      <vt:lpstr>4 x 4 =</vt:lpstr>
      <vt:lpstr>9 x 4 =</vt:lpstr>
      <vt:lpstr>0 x 3 =</vt:lpstr>
      <vt:lpstr>1 x 2 =</vt:lpstr>
      <vt:lpstr>2 x 7 =</vt:lpstr>
      <vt:lpstr>1 x 5 =</vt:lpstr>
      <vt:lpstr>2 x 5 =</vt:lpstr>
      <vt:lpstr>4 x 6 =</vt:lpstr>
      <vt:lpstr>4 x 5 =</vt:lpstr>
      <vt:lpstr>6 x 4 =</vt:lpstr>
      <vt:lpstr>10 x 5 =</vt:lpstr>
      <vt:lpstr>10 x 6 =</vt:lpstr>
      <vt:lpstr>1 x 4 =</vt:lpstr>
      <vt:lpstr>2 x 4 =</vt:lpstr>
      <vt:lpstr>8 x 3 =</vt:lpstr>
      <vt:lpstr>8 x 5 =</vt:lpstr>
      <vt:lpstr>5 x 5 =</vt:lpstr>
      <vt:lpstr>7 x 2 =</vt:lpstr>
      <vt:lpstr>3 x 8 =</vt:lpstr>
      <vt:lpstr>6 x 6 =</vt:lpstr>
      <vt:lpstr>9 x 5 =</vt:lpstr>
      <vt:lpstr>8 x 2 =</vt:lpstr>
      <vt:lpstr>1 x 7 =</vt:lpstr>
      <vt:lpstr>2 x 6 =</vt:lpstr>
      <vt:lpstr>8 x 4 =</vt:lpstr>
      <vt:lpstr>0 x 6 =</vt:lpstr>
      <vt:lpstr>0 x 5 =</vt:lpstr>
      <vt:lpstr>6 x 8 =</vt:lpstr>
      <vt:lpstr>6 x 5 =</vt:lpstr>
      <vt:lpstr>8 x 6 =</vt:lpstr>
      <vt:lpstr>9 x 6 =</vt:lpstr>
      <vt:lpstr>3 x 5 =</vt:lpstr>
      <vt:lpstr>7 x 7 =</vt:lpstr>
      <vt:lpstr>5 x 6 =</vt:lpstr>
      <vt:lpstr>9 x 8 =</vt:lpstr>
      <vt:lpstr>7 x 5 =</vt:lpstr>
      <vt:lpstr>10 x 4 =</vt:lpstr>
      <vt:lpstr>4 x 7 =</vt:lpstr>
      <vt:lpstr>3 x 7 =</vt:lpstr>
      <vt:lpstr>10 x 7 =</vt:lpstr>
      <vt:lpstr>2 x 9 =</vt:lpstr>
      <vt:lpstr>7 x 6 =</vt:lpstr>
      <vt:lpstr>10 x 9 =</vt:lpstr>
      <vt:lpstr>2 x 8 =</vt:lpstr>
      <vt:lpstr>6 x 7 =</vt:lpstr>
      <vt:lpstr>0 x 7 =</vt:lpstr>
      <vt:lpstr>1 x 6 =</vt:lpstr>
      <vt:lpstr>5 x 7 =</vt:lpstr>
      <vt:lpstr>8 x 9 =</vt:lpstr>
      <vt:lpstr>5 x 8 =</vt:lpstr>
      <vt:lpstr>7 x 8 =</vt:lpstr>
      <vt:lpstr>3 x 6 =</vt:lpstr>
      <vt:lpstr>6 x 9 =</vt:lpstr>
      <vt:lpstr>1 x 9 =</vt:lpstr>
      <vt:lpstr>10 x 10 =</vt:lpstr>
      <vt:lpstr>10 x 8 =</vt:lpstr>
      <vt:lpstr>4 x 8 =</vt:lpstr>
      <vt:lpstr>9 x 7 =</vt:lpstr>
      <vt:lpstr>0 x 8 =</vt:lpstr>
      <vt:lpstr>8 x 10 =</vt:lpstr>
      <vt:lpstr>4 x 9 =</vt:lpstr>
      <vt:lpstr>8 x 8 =</vt:lpstr>
      <vt:lpstr>1 x 10 =</vt:lpstr>
      <vt:lpstr>0 x 9 =</vt:lpstr>
      <vt:lpstr>5 x 10 =</vt:lpstr>
      <vt:lpstr>4 x 10 =</vt:lpstr>
      <vt:lpstr>1 x 8 =</vt:lpstr>
      <vt:lpstr>3 x 9 =</vt:lpstr>
      <vt:lpstr>3 x 10 =</vt:lpstr>
      <vt:lpstr>9 x 10 =</vt:lpstr>
      <vt:lpstr>7 x 9 =</vt:lpstr>
      <vt:lpstr>7 x 10 =</vt:lpstr>
      <vt:lpstr>8 x 7 =</vt:lpstr>
      <vt:lpstr>6 x 10 =</vt:lpstr>
      <vt:lpstr>7 x 4 =</vt:lpstr>
      <vt:lpstr>9 x 9 =</vt:lpstr>
      <vt:lpstr>0 x 10=</vt:lpstr>
      <vt:lpstr>2 x 10 =</vt:lpstr>
      <vt:lpstr>5 x 9 =</vt:lpstr>
      <vt:lpstr>Slide 112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 x 1 =</dc:title>
  <dc:creator>jgoble</dc:creator>
  <cp:lastModifiedBy>kwerk</cp:lastModifiedBy>
  <cp:revision>10</cp:revision>
  <dcterms:created xsi:type="dcterms:W3CDTF">2011-03-07T19:55:25Z</dcterms:created>
  <dcterms:modified xsi:type="dcterms:W3CDTF">2014-05-30T15:06:02Z</dcterms:modified>
</cp:coreProperties>
</file>