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310" r:id="rId2"/>
    <p:sldId id="256" r:id="rId3"/>
    <p:sldId id="258" r:id="rId4"/>
    <p:sldId id="259" r:id="rId5"/>
    <p:sldId id="264" r:id="rId6"/>
    <p:sldId id="261" r:id="rId7"/>
    <p:sldId id="263" r:id="rId8"/>
    <p:sldId id="262" r:id="rId9"/>
    <p:sldId id="260" r:id="rId10"/>
    <p:sldId id="257" r:id="rId11"/>
    <p:sldId id="265" r:id="rId12"/>
    <p:sldId id="273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45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7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41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94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70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1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7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84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6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5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5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23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Subtraction Practice: Unknown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5964080"/>
            <a:ext cx="10058400" cy="3553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 Jim Goble – Willow Cove Elementary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95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1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2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8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2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4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6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7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5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8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1 </a:t>
            </a:r>
            <a:r>
              <a:rPr lang="en-US" sz="12000" b="1" dirty="0" smtClean="0"/>
              <a:t>–      = </a:t>
            </a:r>
            <a:r>
              <a:rPr lang="en-US" sz="12000" b="1" dirty="0" smtClean="0"/>
              <a:t>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7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5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9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4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7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6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2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0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8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7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4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3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</a:t>
            </a:r>
            <a:r>
              <a:rPr lang="en-US" sz="12000" b="1" dirty="0" smtClean="0"/>
              <a:t>–      = </a:t>
            </a:r>
            <a:r>
              <a:rPr lang="en-US" sz="12000" b="1" dirty="0" smtClean="0"/>
              <a:t>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0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6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4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7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8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7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6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4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9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6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1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8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9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 </a:t>
            </a:r>
            <a:r>
              <a:rPr lang="en-US" sz="12000" b="1" dirty="0" smtClean="0"/>
              <a:t>= 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6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8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3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6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4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2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8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9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0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4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 </a:t>
            </a:r>
            <a:r>
              <a:rPr lang="en-US" sz="12000" b="1" dirty="0" smtClean="0"/>
              <a:t>= 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2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8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5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8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7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8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 </a:t>
            </a:r>
            <a:r>
              <a:rPr lang="en-US" sz="12000" b="1" dirty="0" smtClean="0"/>
              <a:t>= 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6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 </a:t>
            </a:r>
            <a:r>
              <a:rPr lang="en-US" sz="12000" b="1" dirty="0" smtClean="0"/>
              <a:t>= 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1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– </a:t>
            </a:r>
            <a:r>
              <a:rPr lang="en-US" sz="12000" b="1" dirty="0" smtClean="0"/>
              <a:t>      </a:t>
            </a:r>
            <a:r>
              <a:rPr lang="en-US" sz="12000" b="1" dirty="0" smtClean="0"/>
              <a:t>= 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9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0" b="1" dirty="0" smtClean="0"/>
              <a:t>8 – </a:t>
            </a:r>
            <a:r>
              <a:rPr lang="en-US" sz="12000" b="1" dirty="0" smtClean="0"/>
              <a:t>     </a:t>
            </a:r>
            <a:r>
              <a:rPr lang="en-US" sz="12000" b="1" dirty="0" smtClean="0"/>
              <a:t>= 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486398" y="2674960"/>
            <a:ext cx="1433015" cy="1446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3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</TotalTime>
  <Words>228</Words>
  <Application>Microsoft Office PowerPoint</Application>
  <PresentationFormat>Custom</PresentationFormat>
  <Paragraphs>56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Retrospect</vt:lpstr>
      <vt:lpstr>Subtraction Practice: Unknown Number</vt:lpstr>
      <vt:lpstr>1 –      = 0</vt:lpstr>
      <vt:lpstr>2 –      = 0</vt:lpstr>
      <vt:lpstr>3 –       = 0</vt:lpstr>
      <vt:lpstr>4 –       = 0</vt:lpstr>
      <vt:lpstr>5 –       = 0</vt:lpstr>
      <vt:lpstr>6 –       = 0</vt:lpstr>
      <vt:lpstr>7 –       = 0</vt:lpstr>
      <vt:lpstr>8 –      = 0</vt:lpstr>
      <vt:lpstr>9 –      = 0</vt:lpstr>
      <vt:lpstr>1 –      = 1</vt:lpstr>
      <vt:lpstr>2 –      = 1</vt:lpstr>
      <vt:lpstr>3 –      = 1</vt:lpstr>
      <vt:lpstr>4 –      = 1</vt:lpstr>
      <vt:lpstr>5 –      = 1</vt:lpstr>
      <vt:lpstr>6 –      = 1</vt:lpstr>
      <vt:lpstr>7 –      = 1</vt:lpstr>
      <vt:lpstr>8 –      = 1</vt:lpstr>
      <vt:lpstr>9 –      = 1</vt:lpstr>
      <vt:lpstr>2 –      = 2</vt:lpstr>
      <vt:lpstr>3 –      = 2</vt:lpstr>
      <vt:lpstr>4 –      = 2</vt:lpstr>
      <vt:lpstr>5 –      = 2</vt:lpstr>
      <vt:lpstr>6 –      = 2</vt:lpstr>
      <vt:lpstr>7 –      = 2</vt:lpstr>
      <vt:lpstr>8 –      = 2</vt:lpstr>
      <vt:lpstr>9 –      = 2</vt:lpstr>
      <vt:lpstr>3 –      = 3</vt:lpstr>
      <vt:lpstr>4 –      = 3</vt:lpstr>
      <vt:lpstr>5 –      = 3</vt:lpstr>
      <vt:lpstr>6 –      = 3</vt:lpstr>
      <vt:lpstr>7 –      = 3</vt:lpstr>
      <vt:lpstr>8 –      = 3</vt:lpstr>
      <vt:lpstr>9 –      = 3</vt:lpstr>
      <vt:lpstr>4 –      = 4</vt:lpstr>
      <vt:lpstr>5 –      = 4</vt:lpstr>
      <vt:lpstr>6 –      = 4</vt:lpstr>
      <vt:lpstr>7 –      = 4</vt:lpstr>
      <vt:lpstr>8 –      = 4</vt:lpstr>
      <vt:lpstr>9 –      = 4</vt:lpstr>
      <vt:lpstr>5 –      = 5</vt:lpstr>
      <vt:lpstr>6 –      = 5</vt:lpstr>
      <vt:lpstr>7 –      = 5</vt:lpstr>
      <vt:lpstr>8 –      = 5</vt:lpstr>
      <vt:lpstr>9 –      = 5</vt:lpstr>
      <vt:lpstr>6 –      = 6</vt:lpstr>
      <vt:lpstr>7 –      = 6</vt:lpstr>
      <vt:lpstr>8 –      = 6</vt:lpstr>
      <vt:lpstr>9 –      = 6</vt:lpstr>
      <vt:lpstr>7 –      = 7</vt:lpstr>
      <vt:lpstr>8 –      = 7</vt:lpstr>
      <vt:lpstr>9 –      = 7</vt:lpstr>
      <vt:lpstr>8 –      = 8</vt:lpstr>
      <vt:lpstr>9 –      = 8</vt:lpstr>
      <vt:lpstr>9 –      = 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– x = 0</dc:title>
  <dc:creator>James Goble</dc:creator>
  <cp:lastModifiedBy>ttorres</cp:lastModifiedBy>
  <cp:revision>4</cp:revision>
  <dcterms:created xsi:type="dcterms:W3CDTF">2015-09-18T04:57:22Z</dcterms:created>
  <dcterms:modified xsi:type="dcterms:W3CDTF">2015-09-30T21:59:41Z</dcterms:modified>
</cp:coreProperties>
</file>