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1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Subtraction Practice: within 10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Jim Goble – Willow Cove Elementary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15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9 – 1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4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9 – 0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7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8</a:t>
            </a:r>
            <a:r>
              <a:rPr lang="en-US" sz="14000" dirty="0" smtClean="0"/>
              <a:t> – 8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9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8</a:t>
            </a:r>
            <a:r>
              <a:rPr lang="en-US" sz="14000" dirty="0" smtClean="0"/>
              <a:t> – 7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8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8</a:t>
            </a:r>
            <a:r>
              <a:rPr lang="en-US" sz="14000" dirty="0" smtClean="0"/>
              <a:t> – 6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4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8</a:t>
            </a:r>
            <a:r>
              <a:rPr lang="en-US" sz="14000" dirty="0" smtClean="0"/>
              <a:t> – 5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3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8</a:t>
            </a:r>
            <a:r>
              <a:rPr lang="en-US" sz="14000" dirty="0" smtClean="0"/>
              <a:t> – 4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3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8</a:t>
            </a:r>
            <a:r>
              <a:rPr lang="en-US" sz="14000" dirty="0" smtClean="0"/>
              <a:t> – 3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1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8</a:t>
            </a:r>
            <a:r>
              <a:rPr lang="en-US" sz="14000" dirty="0" smtClean="0"/>
              <a:t> – 2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3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8</a:t>
            </a:r>
            <a:r>
              <a:rPr lang="en-US" sz="14000" dirty="0" smtClean="0"/>
              <a:t> – 1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6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9 – 9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2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8</a:t>
            </a:r>
            <a:r>
              <a:rPr lang="en-US" sz="14000" dirty="0" smtClean="0"/>
              <a:t> – 0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1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7 – 7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3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7 – 6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1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7 – 5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2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7 – 4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9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7 – 3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7 – 2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7 – 1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2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7 – 0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2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6</a:t>
            </a:r>
            <a:r>
              <a:rPr lang="en-US" sz="14000" dirty="0" smtClean="0"/>
              <a:t> – 6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8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9 – 8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3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6</a:t>
            </a:r>
            <a:r>
              <a:rPr lang="en-US" sz="14000" dirty="0" smtClean="0"/>
              <a:t> – 5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4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6</a:t>
            </a:r>
            <a:r>
              <a:rPr lang="en-US" sz="14000" dirty="0" smtClean="0"/>
              <a:t> – 4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6</a:t>
            </a:r>
            <a:r>
              <a:rPr lang="en-US" sz="14000" dirty="0" smtClean="0"/>
              <a:t> – 3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9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6</a:t>
            </a:r>
            <a:r>
              <a:rPr lang="en-US" sz="14000" dirty="0" smtClean="0"/>
              <a:t> – 2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3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6</a:t>
            </a:r>
            <a:r>
              <a:rPr lang="en-US" sz="14000" dirty="0" smtClean="0"/>
              <a:t> – 1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6</a:t>
            </a:r>
            <a:r>
              <a:rPr lang="en-US" sz="14000" dirty="0" smtClean="0"/>
              <a:t> – 0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2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5 – 5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0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5 – 4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6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5 – 3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6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5 – 2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0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9 – 7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94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5 – 1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2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5 – 0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1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4</a:t>
            </a:r>
            <a:r>
              <a:rPr lang="en-US" sz="14000" dirty="0" smtClean="0"/>
              <a:t> – 4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6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4</a:t>
            </a:r>
            <a:r>
              <a:rPr lang="en-US" sz="14000" dirty="0" smtClean="0"/>
              <a:t> – 3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2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4</a:t>
            </a:r>
            <a:r>
              <a:rPr lang="en-US" sz="14000" dirty="0" smtClean="0"/>
              <a:t> – 2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2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4</a:t>
            </a:r>
            <a:r>
              <a:rPr lang="en-US" sz="14000" dirty="0" smtClean="0"/>
              <a:t> – 1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2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4</a:t>
            </a:r>
            <a:r>
              <a:rPr lang="en-US" sz="14000" dirty="0" smtClean="0"/>
              <a:t> – 0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3 – 3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9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3 – 2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2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3 – 1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56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9 – 6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5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3 – 0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1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2</a:t>
            </a:r>
            <a:r>
              <a:rPr lang="en-US" sz="14000" dirty="0" smtClean="0"/>
              <a:t> – 2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9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2</a:t>
            </a:r>
            <a:r>
              <a:rPr lang="en-US" sz="14000" dirty="0" smtClean="0"/>
              <a:t> – 1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4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2</a:t>
            </a:r>
            <a:r>
              <a:rPr lang="en-US" sz="14000" dirty="0" smtClean="0"/>
              <a:t> – 0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2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1 – 1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1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1 – 0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0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/>
              <a:t>0</a:t>
            </a:r>
            <a:r>
              <a:rPr lang="en-US" sz="14000" dirty="0" smtClean="0"/>
              <a:t> – 0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6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9 – 5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90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9 – 4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0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9 – 3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2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000" dirty="0" smtClean="0"/>
              <a:t>9 – 2 =</a:t>
            </a:r>
            <a:endParaRPr lang="en-US" sz="1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2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232</Words>
  <Application>Microsoft Office PowerPoint</Application>
  <PresentationFormat>Custom</PresentationFormat>
  <Paragraphs>57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Facet</vt:lpstr>
      <vt:lpstr>Subtraction Practice: within 10 </vt:lpstr>
      <vt:lpstr>9 – 9 =</vt:lpstr>
      <vt:lpstr>9 – 8 =</vt:lpstr>
      <vt:lpstr>9 – 7 =</vt:lpstr>
      <vt:lpstr>9 – 6 =</vt:lpstr>
      <vt:lpstr>9 – 5 =</vt:lpstr>
      <vt:lpstr>9 – 4 =</vt:lpstr>
      <vt:lpstr>9 – 3 =</vt:lpstr>
      <vt:lpstr>9 – 2 =</vt:lpstr>
      <vt:lpstr>9 – 1 =</vt:lpstr>
      <vt:lpstr>9 – 0 =</vt:lpstr>
      <vt:lpstr>8 – 8 =</vt:lpstr>
      <vt:lpstr>8 – 7 =</vt:lpstr>
      <vt:lpstr>8 – 6 =</vt:lpstr>
      <vt:lpstr>8 – 5 =</vt:lpstr>
      <vt:lpstr>8 – 4 =</vt:lpstr>
      <vt:lpstr>8 – 3 =</vt:lpstr>
      <vt:lpstr>8 – 2 =</vt:lpstr>
      <vt:lpstr>8 – 1 =</vt:lpstr>
      <vt:lpstr>8 – 0 =</vt:lpstr>
      <vt:lpstr>7 – 7 =</vt:lpstr>
      <vt:lpstr>7 – 6 =</vt:lpstr>
      <vt:lpstr>7 – 5 =</vt:lpstr>
      <vt:lpstr>7 – 4 =</vt:lpstr>
      <vt:lpstr>7 – 3 =</vt:lpstr>
      <vt:lpstr>7 – 2 =</vt:lpstr>
      <vt:lpstr>7 – 1 =</vt:lpstr>
      <vt:lpstr>7 – 0 =</vt:lpstr>
      <vt:lpstr>6 – 6 =</vt:lpstr>
      <vt:lpstr>6 – 5 =</vt:lpstr>
      <vt:lpstr>6 – 4 =</vt:lpstr>
      <vt:lpstr>6 – 3 =</vt:lpstr>
      <vt:lpstr>6 – 2 =</vt:lpstr>
      <vt:lpstr>6 – 1 =</vt:lpstr>
      <vt:lpstr>6 – 0 =</vt:lpstr>
      <vt:lpstr>5 – 5 =</vt:lpstr>
      <vt:lpstr>5 – 4 =</vt:lpstr>
      <vt:lpstr>5 – 3 =</vt:lpstr>
      <vt:lpstr>5 – 2 =</vt:lpstr>
      <vt:lpstr>5 – 1 =</vt:lpstr>
      <vt:lpstr>5 – 0 =</vt:lpstr>
      <vt:lpstr>4 – 4 =</vt:lpstr>
      <vt:lpstr>4 – 3 =</vt:lpstr>
      <vt:lpstr>4 – 2 =</vt:lpstr>
      <vt:lpstr>4 – 1 =</vt:lpstr>
      <vt:lpstr>4 – 0 =</vt:lpstr>
      <vt:lpstr>3 – 3 =</vt:lpstr>
      <vt:lpstr>3 – 2 =</vt:lpstr>
      <vt:lpstr>3 – 1 =</vt:lpstr>
      <vt:lpstr>3 – 0 =</vt:lpstr>
      <vt:lpstr>2 – 2 =</vt:lpstr>
      <vt:lpstr>2 – 1 =</vt:lpstr>
      <vt:lpstr>2 – 0 =</vt:lpstr>
      <vt:lpstr>1 – 1 =</vt:lpstr>
      <vt:lpstr>1 – 0 =</vt:lpstr>
      <vt:lpstr>0 – 0 =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– 9 =</dc:title>
  <dc:creator>James Goble</dc:creator>
  <cp:lastModifiedBy>ttorres</cp:lastModifiedBy>
  <cp:revision>3</cp:revision>
  <dcterms:created xsi:type="dcterms:W3CDTF">2015-09-18T05:10:17Z</dcterms:created>
  <dcterms:modified xsi:type="dcterms:W3CDTF">2015-09-30T18:50:55Z</dcterms:modified>
</cp:coreProperties>
</file>