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0" r:id="rId5"/>
    <p:sldId id="256" r:id="rId6"/>
    <p:sldId id="257" r:id="rId7"/>
    <p:sldId id="259" r:id="rId8"/>
    <p:sldId id="263" r:id="rId9"/>
    <p:sldId id="264" r:id="rId10"/>
    <p:sldId id="265" r:id="rId11"/>
    <p:sldId id="266" r:id="rId12"/>
    <p:sldId id="273" r:id="rId13"/>
    <p:sldId id="275" r:id="rId14"/>
    <p:sldId id="276" r:id="rId15"/>
    <p:sldId id="272" r:id="rId16"/>
    <p:sldId id="274" r:id="rId17"/>
    <p:sldId id="271" r:id="rId18"/>
    <p:sldId id="270" r:id="rId19"/>
    <p:sldId id="26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5EA4"/>
    <a:srgbClr val="0069B8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3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9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9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0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0A0E-0AB3-4522-BE44-3615E4398565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1375-2A07-46A9-9FBF-667E734D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3110" r="36792" b="9003"/>
          <a:stretch/>
        </p:blipFill>
        <p:spPr>
          <a:xfrm rot="5400000">
            <a:off x="3077550" y="1161934"/>
            <a:ext cx="5854535" cy="46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4069"/>
          <a:stretch/>
        </p:blipFill>
        <p:spPr>
          <a:xfrm>
            <a:off x="2752725" y="819397"/>
            <a:ext cx="6686550" cy="57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867" b="18550"/>
          <a:stretch/>
        </p:blipFill>
        <p:spPr>
          <a:xfrm>
            <a:off x="1472540" y="581891"/>
            <a:ext cx="9310255" cy="55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1082" r="4458" b="8398"/>
          <a:stretch/>
        </p:blipFill>
        <p:spPr>
          <a:xfrm>
            <a:off x="1258783" y="593766"/>
            <a:ext cx="9060873" cy="59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8980" r="28138" b="13444"/>
          <a:stretch/>
        </p:blipFill>
        <p:spPr>
          <a:xfrm rot="5400000">
            <a:off x="2682515" y="-69945"/>
            <a:ext cx="6094659" cy="67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6493"/>
          <a:stretch/>
        </p:blipFill>
        <p:spPr>
          <a:xfrm rot="5400000">
            <a:off x="3032167" y="777094"/>
            <a:ext cx="612766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3901" y="4928259"/>
            <a:ext cx="1199408" cy="855024"/>
          </a:xfrm>
          <a:prstGeom prst="rect">
            <a:avLst/>
          </a:prstGeom>
          <a:solidFill>
            <a:srgbClr val="00467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8"/>
          <a:stretch/>
        </p:blipFill>
        <p:spPr>
          <a:xfrm>
            <a:off x="1559626" y="415637"/>
            <a:ext cx="9144000" cy="5795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1491" y="3455719"/>
            <a:ext cx="52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1/3 </a:t>
            </a:r>
          </a:p>
          <a:p>
            <a:pPr algn="ctr"/>
            <a:r>
              <a:rPr lang="en-US" sz="1600" b="1" dirty="0" smtClean="0"/>
              <a:t>cup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88234" y="3619994"/>
            <a:ext cx="52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1/4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cup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0369" y="3163331"/>
            <a:ext cx="52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 </a:t>
            </a:r>
          </a:p>
          <a:p>
            <a:pPr algn="ctr"/>
            <a:r>
              <a:rPr lang="en-US" sz="1600" b="1" dirty="0" smtClean="0"/>
              <a:t>cup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 rot="20298322">
            <a:off x="4584473" y="3891965"/>
            <a:ext cx="129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3/4  cup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 rot="321265">
            <a:off x="3164378" y="3806406"/>
            <a:ext cx="129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2/3  cup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 rot="3113707">
            <a:off x="2005549" y="2928740"/>
            <a:ext cx="129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1/2  cup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497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8"/>
          <a:stretch/>
        </p:blipFill>
        <p:spPr>
          <a:xfrm>
            <a:off x="3835642" y="475013"/>
            <a:ext cx="4421200" cy="61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6018" b="6666"/>
          <a:stretch/>
        </p:blipFill>
        <p:spPr>
          <a:xfrm>
            <a:off x="2386941" y="195943"/>
            <a:ext cx="78020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6" t="-1183" r="38215" b="66848"/>
          <a:stretch/>
        </p:blipFill>
        <p:spPr>
          <a:xfrm rot="5400000">
            <a:off x="3656076" y="440912"/>
            <a:ext cx="4990686" cy="58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7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8458" r="58385" b="69384"/>
          <a:stretch/>
        </p:blipFill>
        <p:spPr>
          <a:xfrm rot="5400000">
            <a:off x="3595628" y="928872"/>
            <a:ext cx="4845131" cy="49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18446" b="23603"/>
          <a:stretch/>
        </p:blipFill>
        <p:spPr>
          <a:xfrm>
            <a:off x="792677" y="774864"/>
            <a:ext cx="10166494" cy="50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21587"/>
          <a:stretch/>
        </p:blipFill>
        <p:spPr>
          <a:xfrm>
            <a:off x="1606385" y="526472"/>
            <a:ext cx="8733065" cy="58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8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r="12208" b="21294"/>
          <a:stretch/>
        </p:blipFill>
        <p:spPr>
          <a:xfrm rot="5400000">
            <a:off x="3271649" y="1609108"/>
            <a:ext cx="6020793" cy="36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9538"/>
          <a:stretch/>
        </p:blipFill>
        <p:spPr>
          <a:xfrm rot="16200000">
            <a:off x="3017130" y="203309"/>
            <a:ext cx="5912318" cy="6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8567" y="-1034449"/>
            <a:ext cx="5720131" cy="92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Widescreen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Torres</dc:creator>
  <cp:lastModifiedBy>Toni Torres</cp:lastModifiedBy>
  <cp:revision>7</cp:revision>
  <dcterms:created xsi:type="dcterms:W3CDTF">2017-09-22T16:26:48Z</dcterms:created>
  <dcterms:modified xsi:type="dcterms:W3CDTF">2017-09-22T17:27:19Z</dcterms:modified>
</cp:coreProperties>
</file>