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70" r:id="rId5"/>
    <p:sldId id="258" r:id="rId6"/>
    <p:sldId id="259" r:id="rId7"/>
    <p:sldId id="271" r:id="rId8"/>
    <p:sldId id="261" r:id="rId9"/>
    <p:sldId id="262" r:id="rId10"/>
    <p:sldId id="266" r:id="rId11"/>
    <p:sldId id="263" r:id="rId12"/>
    <p:sldId id="264" r:id="rId13"/>
    <p:sldId id="269" r:id="rId14"/>
    <p:sldId id="267" r:id="rId15"/>
    <p:sldId id="275" r:id="rId16"/>
    <p:sldId id="265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i Torres" initials="TT" lastIdx="0" clrIdx="0">
    <p:extLst>
      <p:ext uri="{19B8F6BF-5375-455C-9EA6-DF929625EA0E}">
        <p15:presenceInfo xmlns:p15="http://schemas.microsoft.com/office/powerpoint/2012/main" userId="S-1-5-21-688858325-1674664608-1849977318-3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A637-5FB5-4529-9756-DB39B5B1107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E4CE-E0EF-4DDB-B02A-48F2C3A4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</a:t>
            </a:r>
            <a:r>
              <a:rPr lang="en-US" dirty="0" smtClean="0"/>
              <a:t>? = 90   [9 x 10 = 90;</a:t>
            </a:r>
            <a:r>
              <a:rPr lang="en-US" baseline="0" dirty="0" smtClean="0"/>
              <a:t> rule: n(n+ 1)]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Apple = 10,</a:t>
            </a:r>
            <a:r>
              <a:rPr lang="en-US" baseline="0" dirty="0" smtClean="0"/>
              <a:t> Single Banana = 1, ½ coconut = 1, therefore ??? = 1 + 10 + 3 = 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 Soda = 10,</a:t>
            </a:r>
            <a:r>
              <a:rPr lang="en-US" baseline="0" dirty="0" smtClean="0"/>
              <a:t> Burger= 5, fries = 1, therefore ? = 5 + 1 x 10 = 15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9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 Red = 20,</a:t>
            </a:r>
            <a:r>
              <a:rPr lang="en-US" baseline="0" dirty="0" smtClean="0"/>
              <a:t> Blue= 5, Yellow = 1, therefore ? = 1+ 5 + 20 = 26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 Shapes = #</a:t>
            </a:r>
            <a:r>
              <a:rPr lang="en-US" baseline="0" dirty="0" smtClean="0"/>
              <a:t> of total sides</a:t>
            </a:r>
            <a:r>
              <a:rPr lang="en-US" dirty="0" smtClean="0"/>
              <a:t>,</a:t>
            </a:r>
            <a:r>
              <a:rPr lang="en-US" baseline="0" dirty="0" smtClean="0"/>
              <a:t> Single Banana = 1, clock = hour shown, therefore ?? = 2 + 3 + 3 + 11 = 19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87  (visual is upside</a:t>
            </a:r>
            <a:r>
              <a:rPr lang="en-US" baseline="0" dirty="0" smtClean="0"/>
              <a:t> down, going right to left, it goes 86, 87, 88…91)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Everyone received $4.33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9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Cannot be true.</a:t>
            </a:r>
            <a:r>
              <a:rPr lang="en-US" baseline="0" dirty="0" smtClean="0"/>
              <a:t>  If a =b (line 1), then a – b = 0 (line 6).  At line 6, it essentially, it reads 2(0) = 0, and you cannot divide a number by 0.  Therefore, 2 does not equal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no</a:t>
            </a:r>
            <a:r>
              <a:rPr lang="en-US" baseline="0" dirty="0" smtClean="0"/>
              <a:t> matter how many players are in the orchestra, it will take the same amount of time to play the song.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410  [first</a:t>
            </a:r>
            <a:r>
              <a:rPr lang="en-US" baseline="0" dirty="0" smtClean="0"/>
              <a:t> digit = 7 – 3, second digits = 7 + 3]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60  [2(5 + 25) = 60; rule 2(x + y)</a:t>
            </a:r>
            <a:r>
              <a:rPr lang="en-US" baseline="0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E4CE-E0EF-4DDB-B02A-48F2C3A47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Memes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301342"/>
            <a:ext cx="8676222" cy="489857"/>
          </a:xfrm>
        </p:spPr>
        <p:txBody>
          <a:bodyPr/>
          <a:lstStyle/>
          <a:p>
            <a:pPr algn="r"/>
            <a:r>
              <a:rPr lang="en-US" dirty="0" smtClean="0"/>
              <a:t>PUSD Math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3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10908" b="20202"/>
          <a:stretch/>
        </p:blipFill>
        <p:spPr>
          <a:xfrm>
            <a:off x="1531620" y="834390"/>
            <a:ext cx="816102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27100"/>
            <a:ext cx="889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5" y="822960"/>
            <a:ext cx="4300538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8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/>
          <a:stretch/>
        </p:blipFill>
        <p:spPr>
          <a:xfrm>
            <a:off x="2658110" y="800100"/>
            <a:ext cx="6350000" cy="46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95" y="1041082"/>
            <a:ext cx="6952566" cy="46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6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202" r="11828" b="-202"/>
          <a:stretch/>
        </p:blipFill>
        <p:spPr>
          <a:xfrm>
            <a:off x="2114549" y="365760"/>
            <a:ext cx="7258051" cy="56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4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8"/>
          <a:stretch/>
        </p:blipFill>
        <p:spPr>
          <a:xfrm>
            <a:off x="4000500" y="1333500"/>
            <a:ext cx="4191000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4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2"/>
          <a:stretch/>
        </p:blipFill>
        <p:spPr>
          <a:xfrm>
            <a:off x="2432798" y="1145540"/>
            <a:ext cx="6975362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an orchestra of 120 p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02542"/>
            <a:ext cx="9435111" cy="47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/>
          <a:stretch/>
        </p:blipFill>
        <p:spPr>
          <a:xfrm>
            <a:off x="2967038" y="816427"/>
            <a:ext cx="5634896" cy="48332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646420" y="1440180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646420" y="2109653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646420" y="2801986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46420" y="3565344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46420" y="4232368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46420" y="4908377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52" y="1437322"/>
            <a:ext cx="5363278" cy="3569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7590" y="1805940"/>
            <a:ext cx="4514850" cy="51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857875" y="2563178"/>
            <a:ext cx="337185" cy="2828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35002" y="2998947"/>
            <a:ext cx="337185" cy="2828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800725" y="3425428"/>
            <a:ext cx="337185" cy="2828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03594" y="3861197"/>
            <a:ext cx="337185" cy="2828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03607" y="4287678"/>
            <a:ext cx="337185" cy="2828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0" y="946785"/>
            <a:ext cx="5038725" cy="468041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029200" y="1405890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42572" y="2400300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69230" y="3394710"/>
            <a:ext cx="480060" cy="3657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76862" y="4411980"/>
            <a:ext cx="491490" cy="342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7" y="955210"/>
            <a:ext cx="4881288" cy="46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4"/>
          <a:stretch/>
        </p:blipFill>
        <p:spPr>
          <a:xfrm>
            <a:off x="3350895" y="1501140"/>
            <a:ext cx="491332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2"/>
          <a:stretch/>
        </p:blipFill>
        <p:spPr>
          <a:xfrm>
            <a:off x="3727450" y="2002790"/>
            <a:ext cx="4490720" cy="18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7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6"/>
          <a:stretch/>
        </p:blipFill>
        <p:spPr>
          <a:xfrm>
            <a:off x="2043112" y="846772"/>
            <a:ext cx="7933032" cy="33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9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733425"/>
            <a:ext cx="47625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158</TotalTime>
  <Words>309</Words>
  <Application>Microsoft Office PowerPoint</Application>
  <PresentationFormat>Widescreen</PresentationFormat>
  <Paragraphs>38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Mesh</vt:lpstr>
      <vt:lpstr>Math Memes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Memes</dc:title>
  <dc:creator>Toni Torres</dc:creator>
  <cp:lastModifiedBy>Toni Torres</cp:lastModifiedBy>
  <cp:revision>8</cp:revision>
  <dcterms:created xsi:type="dcterms:W3CDTF">2017-11-27T19:07:14Z</dcterms:created>
  <dcterms:modified xsi:type="dcterms:W3CDTF">2017-11-27T21:46:00Z</dcterms:modified>
</cp:coreProperties>
</file>