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80" r:id="rId4"/>
    <p:sldId id="282" r:id="rId5"/>
    <p:sldId id="281" r:id="rId6"/>
    <p:sldId id="273" r:id="rId7"/>
    <p:sldId id="278" r:id="rId8"/>
    <p:sldId id="279" r:id="rId9"/>
    <p:sldId id="277" r:id="rId10"/>
    <p:sldId id="276" r:id="rId11"/>
    <p:sldId id="274" r:id="rId12"/>
    <p:sldId id="275" r:id="rId13"/>
    <p:sldId id="271" r:id="rId14"/>
    <p:sldId id="272" r:id="rId15"/>
    <p:sldId id="268" r:id="rId16"/>
    <p:sldId id="269" r:id="rId17"/>
    <p:sldId id="270" r:id="rId18"/>
    <p:sldId id="262" r:id="rId19"/>
    <p:sldId id="266" r:id="rId20"/>
    <p:sldId id="267" r:id="rId21"/>
    <p:sldId id="265" r:id="rId22"/>
    <p:sldId id="263" r:id="rId23"/>
    <p:sldId id="264" r:id="rId24"/>
    <p:sldId id="258" r:id="rId25"/>
    <p:sldId id="259" r:id="rId26"/>
    <p:sldId id="304" r:id="rId27"/>
    <p:sldId id="288" r:id="rId28"/>
    <p:sldId id="289" r:id="rId29"/>
    <p:sldId id="286" r:id="rId30"/>
    <p:sldId id="287" r:id="rId31"/>
    <p:sldId id="261" r:id="rId32"/>
    <p:sldId id="283" r:id="rId33"/>
    <p:sldId id="285" r:id="rId34"/>
    <p:sldId id="291" r:id="rId35"/>
    <p:sldId id="290" r:id="rId36"/>
    <p:sldId id="284" r:id="rId37"/>
    <p:sldId id="298" r:id="rId38"/>
    <p:sldId id="299" r:id="rId39"/>
    <p:sldId id="296" r:id="rId40"/>
    <p:sldId id="297" r:id="rId41"/>
    <p:sldId id="293" r:id="rId42"/>
    <p:sldId id="295" r:id="rId43"/>
    <p:sldId id="294" r:id="rId44"/>
    <p:sldId id="302" r:id="rId45"/>
    <p:sldId id="300" r:id="rId46"/>
    <p:sldId id="30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11235-F31D-404B-8DA3-0C848DC8097D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85A2B-185F-4B95-8925-2EFF42A72A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85A2B-185F-4B95-8925-2EFF42A72A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8D8EE6-DF6B-4689-A377-B1D70D769886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706B593-A0F6-4C4C-936F-B1DFD3681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05800" cy="1831975"/>
          </a:xfrm>
        </p:spPr>
        <p:txBody>
          <a:bodyPr>
            <a:noAutofit/>
          </a:bodyPr>
          <a:lstStyle/>
          <a:p>
            <a:pPr algn="ctr"/>
            <a:r>
              <a:rPr lang="en-US" sz="5400" i="1" dirty="0" smtClean="0"/>
              <a:t>Phonics Sounds/Spellings Show</a:t>
            </a:r>
            <a:endParaRPr lang="en-US" sz="54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6019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5943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6248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019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943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5791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33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867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410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781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562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548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"/>
            <a:ext cx="5562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562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66798" y="915989"/>
            <a:ext cx="6248401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5791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48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019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6248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638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638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410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5791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715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6019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410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6096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5257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410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562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5715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28600"/>
            <a:ext cx="5410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638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"/>
            <a:ext cx="5715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172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019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"/>
            <a:ext cx="6248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248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5943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</TotalTime>
  <Words>49</Words>
  <Application>Microsoft Office PowerPoint</Application>
  <PresentationFormat>On-screen Show (4:3)</PresentationFormat>
  <Paragraphs>47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Oriel</vt:lpstr>
      <vt:lpstr>Phonics Sounds/Spellings Show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Goble</dc:creator>
  <cp:lastModifiedBy>kwerk</cp:lastModifiedBy>
  <cp:revision>9</cp:revision>
  <dcterms:created xsi:type="dcterms:W3CDTF">2012-09-13T02:16:24Z</dcterms:created>
  <dcterms:modified xsi:type="dcterms:W3CDTF">2014-05-30T15:16:36Z</dcterms:modified>
</cp:coreProperties>
</file>